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88" r:id="rId1"/>
    <p:sldMasterId id="2147484407" r:id="rId2"/>
    <p:sldMasterId id="2147484425" r:id="rId3"/>
    <p:sldMasterId id="2147484443" r:id="rId4"/>
    <p:sldMasterId id="2147484528" r:id="rId5"/>
    <p:sldMasterId id="2147484546" r:id="rId6"/>
  </p:sldMasterIdLst>
  <p:notesMasterIdLst>
    <p:notesMasterId r:id="rId37"/>
  </p:notesMasterIdLst>
  <p:handoutMasterIdLst>
    <p:handoutMasterId r:id="rId38"/>
  </p:handoutMasterIdLst>
  <p:sldIdLst>
    <p:sldId id="256" r:id="rId7"/>
    <p:sldId id="371" r:id="rId8"/>
    <p:sldId id="257" r:id="rId9"/>
    <p:sldId id="387" r:id="rId10"/>
    <p:sldId id="274" r:id="rId11"/>
    <p:sldId id="275" r:id="rId12"/>
    <p:sldId id="388" r:id="rId13"/>
    <p:sldId id="258" r:id="rId14"/>
    <p:sldId id="376" r:id="rId15"/>
    <p:sldId id="259" r:id="rId16"/>
    <p:sldId id="416" r:id="rId17"/>
    <p:sldId id="390" r:id="rId18"/>
    <p:sldId id="260" r:id="rId19"/>
    <p:sldId id="268" r:id="rId20"/>
    <p:sldId id="284" r:id="rId21"/>
    <p:sldId id="397" r:id="rId22"/>
    <p:sldId id="398" r:id="rId23"/>
    <p:sldId id="400" r:id="rId24"/>
    <p:sldId id="401" r:id="rId25"/>
    <p:sldId id="402" r:id="rId26"/>
    <p:sldId id="403" r:id="rId27"/>
    <p:sldId id="404" r:id="rId28"/>
    <p:sldId id="406" r:id="rId29"/>
    <p:sldId id="407" r:id="rId30"/>
    <p:sldId id="410" r:id="rId31"/>
    <p:sldId id="411" r:id="rId32"/>
    <p:sldId id="412" r:id="rId33"/>
    <p:sldId id="413" r:id="rId34"/>
    <p:sldId id="414" r:id="rId35"/>
    <p:sldId id="415" r:id="rId36"/>
  </p:sldIdLst>
  <p:sldSz cx="12241213" cy="6858000"/>
  <p:notesSz cx="6797675" cy="987425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5" autoAdjust="0"/>
    <p:restoredTop sz="94662" autoAdjust="0"/>
  </p:normalViewPr>
  <p:slideViewPr>
    <p:cSldViewPr>
      <p:cViewPr varScale="1">
        <p:scale>
          <a:sx n="41" d="100"/>
          <a:sy n="41" d="100"/>
        </p:scale>
        <p:origin x="20" y="436"/>
      </p:cViewPr>
      <p:guideLst>
        <p:guide orient="horz" pos="2160"/>
        <p:guide pos="3840"/>
        <p:guide pos="3856"/>
      </p:guideLst>
    </p:cSldViewPr>
  </p:slideViewPr>
  <p:outlineViewPr>
    <p:cViewPr>
      <p:scale>
        <a:sx n="33" d="100"/>
        <a:sy n="33" d="100"/>
      </p:scale>
      <p:origin x="0" y="6036"/>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r>
              <a:rPr lang="es-ES" dirty="0"/>
              <a:t>Ingeniera de Software I </a:t>
            </a:r>
          </a:p>
        </p:txBody>
      </p:sp>
      <p:sp>
        <p:nvSpPr>
          <p:cNvPr id="3" name="2 Marcador de fecha"/>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vl1pPr>
          </a:lstStyle>
          <a:p>
            <a:endParaRPr lang="es-ES" dirty="0"/>
          </a:p>
        </p:txBody>
      </p:sp>
      <p:sp>
        <p:nvSpPr>
          <p:cNvPr id="4" name="3 Marcador de pie de página"/>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a:defRPr sz="1200"/>
            </a:lvl1pPr>
          </a:lstStyle>
          <a:p>
            <a:endParaRPr lang="es-ES" dirty="0"/>
          </a:p>
        </p:txBody>
      </p:sp>
      <p:sp>
        <p:nvSpPr>
          <p:cNvPr id="5" name="4 Marcador de número de diapositiva"/>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a:defRPr sz="1200"/>
            </a:lvl1pPr>
          </a:lstStyle>
          <a:p>
            <a:fld id="{8E5F84D4-BDD2-40FC-9053-0479BC979EB7}" type="slidenum">
              <a:rPr lang="es-ES" smtClean="0"/>
              <a:pPr/>
              <a:t>‹Nº›</a:t>
            </a:fld>
            <a:endParaRPr lang="es-ES" dirty="0"/>
          </a:p>
        </p:txBody>
      </p:sp>
    </p:spTree>
    <p:extLst>
      <p:ext uri="{BB962C8B-B14F-4D97-AF65-F5344CB8AC3E}">
        <p14:creationId xmlns:p14="http://schemas.microsoft.com/office/powerpoint/2010/main" val="692030991"/>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r>
              <a:rPr lang="es-ES" dirty="0"/>
              <a:t>Ingeniera de Software I </a:t>
            </a:r>
          </a:p>
        </p:txBody>
      </p:sp>
      <p:sp>
        <p:nvSpPr>
          <p:cNvPr id="3" name="2 Marcador de fecha"/>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endParaRPr lang="es-ES" dirty="0"/>
          </a:p>
        </p:txBody>
      </p:sp>
      <p:sp>
        <p:nvSpPr>
          <p:cNvPr id="4" name="3 Marcador de imagen de diapositiva"/>
          <p:cNvSpPr>
            <a:spLocks noGrp="1" noRot="1" noChangeAspect="1"/>
          </p:cNvSpPr>
          <p:nvPr>
            <p:ph type="sldImg" idx="2"/>
          </p:nvPr>
        </p:nvSpPr>
        <p:spPr>
          <a:xfrm>
            <a:off x="95250" y="741363"/>
            <a:ext cx="6607175" cy="370205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736D6C09-D79C-4073-A293-6B985945BABF}" type="slidenum">
              <a:rPr lang="es-ES" smtClean="0"/>
              <a:pPr/>
              <a:t>‹Nº›</a:t>
            </a:fld>
            <a:endParaRPr lang="es-ES" dirty="0"/>
          </a:p>
        </p:txBody>
      </p:sp>
    </p:spTree>
    <p:extLst>
      <p:ext uri="{BB962C8B-B14F-4D97-AF65-F5344CB8AC3E}">
        <p14:creationId xmlns:p14="http://schemas.microsoft.com/office/powerpoint/2010/main" val="2969255995"/>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5250" y="741363"/>
            <a:ext cx="6607175" cy="3702050"/>
          </a:xfrm>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736D6C09-D79C-4073-A293-6B985945BABF}" type="slidenum">
              <a:rPr lang="es-ES" smtClean="0"/>
              <a:pPr/>
              <a:t>1</a:t>
            </a:fld>
            <a:endParaRPr lang="es-ES" dirty="0"/>
          </a:p>
        </p:txBody>
      </p:sp>
      <p:sp>
        <p:nvSpPr>
          <p:cNvPr id="5" name="4 Marcador de fecha"/>
          <p:cNvSpPr>
            <a:spLocks noGrp="1"/>
          </p:cNvSpPr>
          <p:nvPr>
            <p:ph type="dt" idx="11"/>
          </p:nvPr>
        </p:nvSpPr>
        <p:spPr/>
        <p:txBody>
          <a:bodyPr/>
          <a:lstStyle/>
          <a:p>
            <a:endParaRPr lang="es-ES" dirty="0"/>
          </a:p>
        </p:txBody>
      </p:sp>
      <p:sp>
        <p:nvSpPr>
          <p:cNvPr id="6" name="5 Marcador de encabezado"/>
          <p:cNvSpPr>
            <a:spLocks noGrp="1"/>
          </p:cNvSpPr>
          <p:nvPr>
            <p:ph type="hdr" sz="quarter" idx="12"/>
          </p:nvPr>
        </p:nvSpPr>
        <p:spPr/>
        <p:txBody>
          <a:bodyPr/>
          <a:lstStyle/>
          <a:p>
            <a:r>
              <a:rPr lang="es-ES" dirty="0"/>
              <a:t>Ingeniera de Software I </a:t>
            </a:r>
          </a:p>
        </p:txBody>
      </p:sp>
    </p:spTree>
    <p:extLst>
      <p:ext uri="{BB962C8B-B14F-4D97-AF65-F5344CB8AC3E}">
        <p14:creationId xmlns:p14="http://schemas.microsoft.com/office/powerpoint/2010/main" val="77788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831851-096E-4AE9-8B67-4F18676647CD}" type="slidenum">
              <a:rPr lang="es-ES" smtClean="0"/>
              <a:pPr/>
              <a:t>20</a:t>
            </a:fld>
            <a:endParaRPr lang="es-ES"/>
          </a:p>
        </p:txBody>
      </p:sp>
    </p:spTree>
    <p:extLst>
      <p:ext uri="{BB962C8B-B14F-4D97-AF65-F5344CB8AC3E}">
        <p14:creationId xmlns:p14="http://schemas.microsoft.com/office/powerpoint/2010/main" val="2158952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5250" y="741363"/>
            <a:ext cx="6607175" cy="3702050"/>
          </a:xfrm>
        </p:spPr>
      </p:sp>
      <p:sp>
        <p:nvSpPr>
          <p:cNvPr id="3" name="Marcador de notas 2"/>
          <p:cNvSpPr>
            <a:spLocks noGrp="1"/>
          </p:cNvSpPr>
          <p:nvPr>
            <p:ph type="body" idx="1"/>
          </p:nvPr>
        </p:nvSpPr>
        <p:spPr/>
        <p:txBody>
          <a:bodyPr/>
          <a:lstStyle/>
          <a:p>
            <a:endParaRPr lang="es-AR" dirty="0"/>
          </a:p>
        </p:txBody>
      </p:sp>
      <p:sp>
        <p:nvSpPr>
          <p:cNvPr id="4" name="Marcador de encabezado 3"/>
          <p:cNvSpPr>
            <a:spLocks noGrp="1"/>
          </p:cNvSpPr>
          <p:nvPr>
            <p:ph type="hdr" sz="quarter" idx="10"/>
          </p:nvPr>
        </p:nvSpPr>
        <p:spPr/>
        <p:txBody>
          <a:bodyPr/>
          <a:lstStyle/>
          <a:p>
            <a:r>
              <a:rPr lang="es-ES"/>
              <a:t>Ingeniera de Software I </a:t>
            </a:r>
            <a:endParaRPr lang="es-ES" dirty="0"/>
          </a:p>
        </p:txBody>
      </p:sp>
      <p:sp>
        <p:nvSpPr>
          <p:cNvPr id="5" name="Marcador de fecha 4"/>
          <p:cNvSpPr>
            <a:spLocks noGrp="1"/>
          </p:cNvSpPr>
          <p:nvPr>
            <p:ph type="dt"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736D6C09-D79C-4073-A293-6B985945BABF}" type="slidenum">
              <a:rPr lang="es-ES" smtClean="0"/>
              <a:pPr/>
              <a:t>29</a:t>
            </a:fld>
            <a:endParaRPr lang="es-ES" dirty="0"/>
          </a:p>
        </p:txBody>
      </p:sp>
    </p:spTree>
    <p:extLst>
      <p:ext uri="{BB962C8B-B14F-4D97-AF65-F5344CB8AC3E}">
        <p14:creationId xmlns:p14="http://schemas.microsoft.com/office/powerpoint/2010/main" val="2630096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90042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8496" y="4243845"/>
            <a:ext cx="3089529" cy="276940"/>
          </a:xfrm>
          <a:prstGeom prst="rect">
            <a:avLst/>
          </a:prstGeom>
        </p:spPr>
      </p:pic>
      <p:sp>
        <p:nvSpPr>
          <p:cNvPr id="9" name="Rectángulo 8"/>
          <p:cNvSpPr/>
          <p:nvPr/>
        </p:nvSpPr>
        <p:spPr>
          <a:xfrm>
            <a:off x="0" y="2590078"/>
            <a:ext cx="90042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48496" y="2590078"/>
            <a:ext cx="3089530"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3069" y="2733709"/>
            <a:ext cx="8177009"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3069" y="4394042"/>
            <a:ext cx="8177009"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endParaRPr lang="es-ES" dirty="0"/>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dirty="0"/>
          </a:p>
        </p:txBody>
      </p:sp>
      <p:sp>
        <p:nvSpPr>
          <p:cNvPr id="6" name="Marcador de posición de número de diapositiva 5"/>
          <p:cNvSpPr>
            <a:spLocks noGrp="1"/>
          </p:cNvSpPr>
          <p:nvPr>
            <p:ph type="sldNum" sz="quarter" idx="12"/>
          </p:nvPr>
        </p:nvSpPr>
        <p:spPr>
          <a:xfrm>
            <a:off x="9292706" y="2750337"/>
            <a:ext cx="1176618" cy="1356442"/>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33784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5929622"/>
            <a:ext cx="1609467" cy="144270"/>
          </a:xfrm>
          <a:prstGeom prst="rect">
            <a:avLst/>
          </a:prstGeom>
        </p:spPr>
      </p:pic>
      <p:sp>
        <p:nvSpPr>
          <p:cNvPr id="10" name="Rectángulo 9"/>
          <p:cNvSpPr/>
          <p:nvPr/>
        </p:nvSpPr>
        <p:spPr>
          <a:xfrm>
            <a:off x="1"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70" y="4711619"/>
            <a:ext cx="9652665"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3070" y="609600"/>
            <a:ext cx="9652665"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3066" y="5169586"/>
            <a:ext cx="9652669"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dirty="0"/>
          </a:p>
        </p:txBody>
      </p:sp>
      <p:sp>
        <p:nvSpPr>
          <p:cNvPr id="7" name="Marcador de posición de número de diapositiva 6"/>
          <p:cNvSpPr>
            <a:spLocks noGrp="1"/>
          </p:cNvSpPr>
          <p:nvPr>
            <p:ph type="sldNum" sz="quarter" idx="12"/>
          </p:nvPr>
        </p:nvSpPr>
        <p:spPr>
          <a:xfrm>
            <a:off x="10772767" y="4711312"/>
            <a:ext cx="1158810"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40642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75713" y="274638"/>
            <a:ext cx="2752725" cy="5851525"/>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612775" y="274638"/>
            <a:ext cx="8110538"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endParaRPr lang="es-AR"/>
          </a:p>
        </p:txBody>
      </p:sp>
      <p:sp>
        <p:nvSpPr>
          <p:cNvPr id="5" name="4 Marcador de pie de página"/>
          <p:cNvSpPr>
            <a:spLocks noGrp="1"/>
          </p:cNvSpPr>
          <p:nvPr>
            <p:ph type="ftr" sz="quarter" idx="11"/>
          </p:nvPr>
        </p:nvSpPr>
        <p:spPr/>
        <p:txBody>
          <a:bodyPr/>
          <a:lstStyle/>
          <a:p>
            <a:r>
              <a:rPr lang="sv-SE" smtClean="0"/>
              <a:t>Ingeniería de Software I  2021</a:t>
            </a:r>
            <a:endParaRPr lang="es-AR"/>
          </a:p>
        </p:txBody>
      </p:sp>
      <p:sp>
        <p:nvSpPr>
          <p:cNvPr id="6" name="5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1983307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5929622"/>
            <a:ext cx="1609467" cy="144270"/>
          </a:xfrm>
          <a:prstGeom prst="rect">
            <a:avLst/>
          </a:prstGeom>
        </p:spPr>
      </p:pic>
      <p:sp>
        <p:nvSpPr>
          <p:cNvPr id="10" name="Rectángulo 9"/>
          <p:cNvSpPr/>
          <p:nvPr/>
        </p:nvSpPr>
        <p:spPr>
          <a:xfrm>
            <a:off x="1"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609597"/>
            <a:ext cx="9652665"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3070" y="4711618"/>
            <a:ext cx="9652665"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dirty="0"/>
          </a:p>
        </p:txBody>
      </p:sp>
      <p:sp>
        <p:nvSpPr>
          <p:cNvPr id="7" name="Marcador de posición de número de diapositiva 6"/>
          <p:cNvSpPr>
            <a:spLocks noGrp="1"/>
          </p:cNvSpPr>
          <p:nvPr>
            <p:ph type="sldNum" sz="quarter" idx="12"/>
          </p:nvPr>
        </p:nvSpPr>
        <p:spPr>
          <a:xfrm>
            <a:off x="10772767" y="4711618"/>
            <a:ext cx="1158810"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5383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79944"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5929622"/>
            <a:ext cx="1609467" cy="144270"/>
          </a:xfrm>
          <a:prstGeom prst="rect">
            <a:avLst/>
          </a:prstGeom>
        </p:spPr>
      </p:pic>
      <p:sp>
        <p:nvSpPr>
          <p:cNvPr id="14" name="Rectángulo 13"/>
          <p:cNvSpPr/>
          <p:nvPr/>
        </p:nvSpPr>
        <p:spPr>
          <a:xfrm>
            <a:off x="1"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32409" y="609600"/>
            <a:ext cx="8754071"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7950" y="3653379"/>
            <a:ext cx="8189503"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3070" y="4711618"/>
            <a:ext cx="9652665"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dirty="0"/>
          </a:p>
        </p:txBody>
      </p:sp>
      <p:sp>
        <p:nvSpPr>
          <p:cNvPr id="7" name="Marcador de posición de número de diapositiva 6"/>
          <p:cNvSpPr>
            <a:spLocks noGrp="1"/>
          </p:cNvSpPr>
          <p:nvPr>
            <p:ph type="sldNum" sz="quarter" idx="12"/>
          </p:nvPr>
        </p:nvSpPr>
        <p:spPr>
          <a:xfrm>
            <a:off x="10772767" y="4709928"/>
            <a:ext cx="1158810" cy="1090789"/>
          </a:xfrm>
        </p:spPr>
        <p:txBody>
          <a:bodyPr/>
          <a:lstStyle/>
          <a:p>
            <a:fld id="{9309AEDA-1D6C-44D3-8BB0-A178BBA71291}" type="slidenum">
              <a:rPr lang="es-ES" smtClean="0"/>
              <a:pPr/>
              <a:t>‹Nº›</a:t>
            </a:fld>
            <a:endParaRPr lang="es-ES" dirty="0"/>
          </a:p>
        </p:txBody>
      </p:sp>
      <p:sp>
        <p:nvSpPr>
          <p:cNvPr id="16" name="Cuadro de texto 15"/>
          <p:cNvSpPr txBox="1"/>
          <p:nvPr/>
        </p:nvSpPr>
        <p:spPr>
          <a:xfrm>
            <a:off x="585927" y="748116"/>
            <a:ext cx="612061"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701813" y="3033524"/>
            <a:ext cx="612061"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extLst>
      <p:ext uri="{BB962C8B-B14F-4D97-AF65-F5344CB8AC3E}">
        <p14:creationId xmlns:p14="http://schemas.microsoft.com/office/powerpoint/2010/main" val="34599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79944"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5929622"/>
            <a:ext cx="1609467" cy="144270"/>
          </a:xfrm>
          <a:prstGeom prst="rect">
            <a:avLst/>
          </a:prstGeom>
        </p:spPr>
      </p:pic>
      <p:sp>
        <p:nvSpPr>
          <p:cNvPr id="11" name="Rectángulo 10"/>
          <p:cNvSpPr/>
          <p:nvPr/>
        </p:nvSpPr>
        <p:spPr>
          <a:xfrm>
            <a:off x="1"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6" y="4711618"/>
            <a:ext cx="9652669"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3068" y="5300152"/>
            <a:ext cx="9652669"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dirty="0"/>
          </a:p>
        </p:txBody>
      </p:sp>
      <p:sp>
        <p:nvSpPr>
          <p:cNvPr id="7" name="Marcador de posición de número de diapositiva 6"/>
          <p:cNvSpPr>
            <a:spLocks noGrp="1"/>
          </p:cNvSpPr>
          <p:nvPr>
            <p:ph type="sldNum" sz="quarter" idx="12"/>
          </p:nvPr>
        </p:nvSpPr>
        <p:spPr>
          <a:xfrm>
            <a:off x="10772767" y="4709928"/>
            <a:ext cx="1158810"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42873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79944"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16" name="Rectángulo 15"/>
          <p:cNvSpPr/>
          <p:nvPr/>
        </p:nvSpPr>
        <p:spPr>
          <a:xfrm>
            <a:off x="1"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71922" y="753228"/>
            <a:ext cx="9663811"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3614" y="2336873"/>
            <a:ext cx="3082427"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3069" y="3022676"/>
            <a:ext cx="306201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71993" y="2336873"/>
            <a:ext cx="30756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61397" y="3022676"/>
            <a:ext cx="307560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53318" y="2336873"/>
            <a:ext cx="3082417"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53318" y="3022676"/>
            <a:ext cx="3082417"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endParaRPr lang="es-ES" dirty="0"/>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6233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79944"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17" name="Rectángulo 16"/>
          <p:cNvSpPr/>
          <p:nvPr/>
        </p:nvSpPr>
        <p:spPr>
          <a:xfrm>
            <a:off x="1"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3068" y="753228"/>
            <a:ext cx="9652666"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3067" y="4297503"/>
            <a:ext cx="306201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3067" y="2336873"/>
            <a:ext cx="306201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3067" y="4873765"/>
            <a:ext cx="306201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61397" y="4297503"/>
            <a:ext cx="30756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61397" y="2336873"/>
            <a:ext cx="30756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60039" y="4873764"/>
            <a:ext cx="3079678"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59867" y="4297503"/>
            <a:ext cx="3075871"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59865" y="2336873"/>
            <a:ext cx="3075871"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59740" y="4873762"/>
            <a:ext cx="307994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endParaRPr lang="es-ES" dirty="0"/>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9608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79944"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9" name="Rectángulo 8"/>
          <p:cNvSpPr/>
          <p:nvPr/>
        </p:nvSpPr>
        <p:spPr>
          <a:xfrm>
            <a:off x="1"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endParaRPr lang="es-ES" dirty="0"/>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70984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59275" y="1866635"/>
            <a:ext cx="5106988" cy="137372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911272" y="5369643"/>
            <a:ext cx="1602997" cy="1373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70118" y="609597"/>
            <a:ext cx="1078137"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3068" y="609600"/>
            <a:ext cx="8905808"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34602" y="5936190"/>
            <a:ext cx="2754273" cy="365125"/>
          </a:xfrm>
        </p:spPr>
        <p:txBody>
          <a:bodyPr/>
          <a:lstStyle/>
          <a:p>
            <a:endParaRPr lang="es-ES" dirty="0"/>
          </a:p>
        </p:txBody>
      </p:sp>
      <p:sp>
        <p:nvSpPr>
          <p:cNvPr id="5" name="Marcador de posición de pie de página 4"/>
          <p:cNvSpPr>
            <a:spLocks noGrp="1"/>
          </p:cNvSpPr>
          <p:nvPr>
            <p:ph type="ftr" sz="quarter" idx="11"/>
          </p:nvPr>
        </p:nvSpPr>
        <p:spPr>
          <a:xfrm>
            <a:off x="683069" y="5936191"/>
            <a:ext cx="6151536" cy="365125"/>
          </a:xfrm>
        </p:spPr>
        <p:txBody>
          <a:bodyPr/>
          <a:lstStyle/>
          <a:p>
            <a:r>
              <a:rPr lang="sv-SE" smtClean="0"/>
              <a:t>Ingeniería de Software I  2021</a:t>
            </a:r>
            <a:endParaRPr lang="es-ES" dirty="0"/>
          </a:p>
        </p:txBody>
      </p:sp>
      <p:sp>
        <p:nvSpPr>
          <p:cNvPr id="6" name="Marcador de posición de número de diapositiva 5"/>
          <p:cNvSpPr>
            <a:spLocks noGrp="1"/>
          </p:cNvSpPr>
          <p:nvPr>
            <p:ph type="sldNum" sz="quarter" idx="12"/>
          </p:nvPr>
        </p:nvSpPr>
        <p:spPr>
          <a:xfrm>
            <a:off x="10138310" y="5398636"/>
            <a:ext cx="1158810" cy="1090789"/>
          </a:xfrm>
        </p:spPr>
        <p:txBody>
          <a:bodyPr anchor="t"/>
          <a:lstStyle>
            <a:lvl1pPr algn="ctr" latinLnBrk="0">
              <a:defRPr lang="es-ES"/>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77995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58751" y="6459788"/>
            <a:ext cx="5204356" cy="365125"/>
          </a:xfrm>
        </p:spPr>
        <p:txBody>
          <a:bodyPr/>
          <a:lstStyle/>
          <a:p>
            <a:r>
              <a:rPr lang="sv-SE" smtClean="0"/>
              <a:t>Ingeniería de Software I  2021</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51" y="6451617"/>
            <a:ext cx="4207910"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101709" y="1845734"/>
            <a:ext cx="10099002" cy="4023360"/>
          </a:xfrm>
        </p:spPr>
        <p:txBody>
          <a:bodyPr/>
          <a:lstStyle>
            <a:lvl1pPr>
              <a:defRPr sz="2800"/>
            </a:lvl1pPr>
            <a:lvl2pPr>
              <a:defRPr sz="2400"/>
            </a:lvl2pPr>
            <a:lvl3pPr>
              <a:defRPr sz="2000"/>
            </a:lvl3pPr>
            <a:lvl4pPr>
              <a:defRPr sz="18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90042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8498" y="4243845"/>
            <a:ext cx="3089529" cy="276940"/>
          </a:xfrm>
          <a:prstGeom prst="rect">
            <a:avLst/>
          </a:prstGeom>
        </p:spPr>
      </p:pic>
      <p:sp>
        <p:nvSpPr>
          <p:cNvPr id="9" name="Rectángulo 8"/>
          <p:cNvSpPr/>
          <p:nvPr/>
        </p:nvSpPr>
        <p:spPr>
          <a:xfrm>
            <a:off x="0" y="2590078"/>
            <a:ext cx="90042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48496" y="2590078"/>
            <a:ext cx="3089530"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3072" y="2733709"/>
            <a:ext cx="8177009"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3072" y="4394046"/>
            <a:ext cx="8177009"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a:xfrm>
            <a:off x="9292706" y="2750337"/>
            <a:ext cx="1176618" cy="1356442"/>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79944"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17" name="Rectángulo 16"/>
          <p:cNvSpPr/>
          <p:nvPr/>
        </p:nvSpPr>
        <p:spPr>
          <a:xfrm>
            <a:off x="1"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normAutofit/>
          </a:bodyPr>
          <a:lstStyle>
            <a:lvl1pPr latinLnBrk="0">
              <a:defRPr lang="es-ES" sz="2400"/>
            </a:lvl1pPr>
            <a:lvl2pPr latinLnBrk="0">
              <a:defRPr lang="es-ES" sz="2000"/>
            </a:lvl2pPr>
            <a:lvl3pPr latinLnBrk="0">
              <a:defRPr lang="es-ES" sz="1800"/>
            </a:lvl3pPr>
            <a:lvl4pPr latinLnBrk="0">
              <a:defRPr lang="es-ES" sz="1600"/>
            </a:lvl4pPr>
            <a:lvl5pPr latinLnBrk="0">
              <a:defRPr lang="es-ES"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endParaRPr lang="es-ES" dirty="0"/>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1473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7" name="Rectángulo 16"/>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79944"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4" y="4087901"/>
            <a:ext cx="1609467" cy="144270"/>
          </a:xfrm>
          <a:prstGeom prst="rect">
            <a:avLst/>
          </a:prstGeom>
        </p:spPr>
      </p:pic>
      <p:sp>
        <p:nvSpPr>
          <p:cNvPr id="9" name="Rectángulo 8"/>
          <p:cNvSpPr/>
          <p:nvPr/>
        </p:nvSpPr>
        <p:spPr>
          <a:xfrm>
            <a:off x="-2" y="2726267"/>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628558" y="2726267"/>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2869895"/>
            <a:ext cx="9652666"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3068" y="4232178"/>
            <a:ext cx="9652666"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a:xfrm>
            <a:off x="10772769" y="2869902"/>
            <a:ext cx="1158810"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0" name="Rectángulo 9"/>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3070" y="2336873"/>
            <a:ext cx="4717324"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616706" y="2336873"/>
            <a:ext cx="4719031"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2" name="Rectángulo 11"/>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753234"/>
            <a:ext cx="9652669"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10013" y="2336880"/>
            <a:ext cx="4490380"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3072" y="3030013"/>
            <a:ext cx="4717320"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43648" y="2336873"/>
            <a:ext cx="4492087"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616706" y="3030013"/>
            <a:ext cx="4719031"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endParaRPr lang="es-ES"/>
          </a:p>
        </p:txBody>
      </p:sp>
      <p:sp>
        <p:nvSpPr>
          <p:cNvPr id="8" name="Marcador de posición de pie de página 7"/>
          <p:cNvSpPr>
            <a:spLocks noGrp="1"/>
          </p:cNvSpPr>
          <p:nvPr>
            <p:ph type="ftr" sz="quarter" idx="11"/>
          </p:nvPr>
        </p:nvSpPr>
        <p:spPr/>
        <p:txBody>
          <a:bodyPr/>
          <a:lstStyle/>
          <a:p>
            <a:r>
              <a:rPr lang="sv-SE" smtClean="0"/>
              <a:t>Ingeniería de Software I  2021</a:t>
            </a:r>
            <a:endParaRPr lang="es-ES"/>
          </a:p>
        </p:txBody>
      </p:sp>
      <p:sp>
        <p:nvSpPr>
          <p:cNvPr id="9" name="Marcador de posición de número de diapositiva 8"/>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8" name="Rectángulo 7"/>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endParaRPr lang="es-ES"/>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6" name="Rectángulo 5"/>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endParaRPr lang="es-ES"/>
          </a:p>
        </p:txBody>
      </p:sp>
      <p:sp>
        <p:nvSpPr>
          <p:cNvPr id="3" name="Marcador de posición de pie de página 2"/>
          <p:cNvSpPr>
            <a:spLocks noGrp="1"/>
          </p:cNvSpPr>
          <p:nvPr>
            <p:ph type="ftr" sz="quarter" idx="11"/>
          </p:nvPr>
        </p:nvSpPr>
        <p:spPr/>
        <p:txBody>
          <a:bodyPr/>
          <a:lstStyle/>
          <a:p>
            <a:r>
              <a:rPr lang="sv-SE" smtClean="0"/>
              <a:t>Ingeniería de Software I  2021</a:t>
            </a:r>
            <a:endParaRPr lang="es-ES"/>
          </a:p>
        </p:txBody>
      </p:sp>
      <p:sp>
        <p:nvSpPr>
          <p:cNvPr id="4" name="Marcador de posición de número de diapositiva 3"/>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0" name="Rectángulo 9"/>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753227"/>
            <a:ext cx="9652665"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704761" y="2336880"/>
            <a:ext cx="5630974"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3071" y="2336878"/>
            <a:ext cx="3805378"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0" name="Rectángulo 9"/>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71" y="753228"/>
            <a:ext cx="9652663"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87989" y="2336874"/>
            <a:ext cx="5447750"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3069" y="2336879"/>
            <a:ext cx="3891903"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0" name="Rectángulo 9"/>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70" y="4711623"/>
            <a:ext cx="9652665"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3070" y="609602"/>
            <a:ext cx="9652665"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3068" y="5169590"/>
            <a:ext cx="9652669"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69" y="4711316"/>
            <a:ext cx="1158810"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0" name="Rectángulo 9"/>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609597"/>
            <a:ext cx="9652665"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3070" y="4711622"/>
            <a:ext cx="9652665"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69" y="4711622"/>
            <a:ext cx="1158810"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79944"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4" y="4087901"/>
            <a:ext cx="1609467" cy="144270"/>
          </a:xfrm>
          <a:prstGeom prst="rect">
            <a:avLst/>
          </a:prstGeom>
        </p:spPr>
      </p:pic>
      <p:sp>
        <p:nvSpPr>
          <p:cNvPr id="9" name="Rectángulo 8"/>
          <p:cNvSpPr/>
          <p:nvPr/>
        </p:nvSpPr>
        <p:spPr>
          <a:xfrm>
            <a:off x="-2" y="2726267"/>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628556" y="2726267"/>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2869895"/>
            <a:ext cx="9652666"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3068" y="4232174"/>
            <a:ext cx="9652666"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endParaRPr lang="es-ES" dirty="0"/>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dirty="0"/>
          </a:p>
        </p:txBody>
      </p:sp>
      <p:sp>
        <p:nvSpPr>
          <p:cNvPr id="6" name="Marcador de posición de número de diapositiva 5"/>
          <p:cNvSpPr>
            <a:spLocks noGrp="1"/>
          </p:cNvSpPr>
          <p:nvPr>
            <p:ph type="sldNum" sz="quarter" idx="12"/>
          </p:nvPr>
        </p:nvSpPr>
        <p:spPr>
          <a:xfrm>
            <a:off x="10772767" y="2869898"/>
            <a:ext cx="1158810"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55391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4" name="Rectángulo 13"/>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32409" y="609600"/>
            <a:ext cx="8754071"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7950" y="3653379"/>
            <a:ext cx="8189503"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3070" y="4711622"/>
            <a:ext cx="9652665"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69" y="4709932"/>
            <a:ext cx="1158810" cy="1090789"/>
          </a:xfrm>
        </p:spPr>
        <p:txBody>
          <a:bodyPr/>
          <a:lstStyle/>
          <a:p>
            <a:fld id="{6D22F896-40B5-4ADD-8801-0D06FADFA095}" type="slidenum">
              <a:rPr/>
              <a:pPr/>
              <a:t>‹Nº›</a:t>
            </a:fld>
            <a:endParaRPr lang="es-ES"/>
          </a:p>
        </p:txBody>
      </p:sp>
      <p:sp>
        <p:nvSpPr>
          <p:cNvPr id="16" name="Cuadro de texto 15"/>
          <p:cNvSpPr txBox="1"/>
          <p:nvPr/>
        </p:nvSpPr>
        <p:spPr>
          <a:xfrm>
            <a:off x="585927" y="748116"/>
            <a:ext cx="612061"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701813" y="3033524"/>
            <a:ext cx="612061"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1" name="Rectángulo 10"/>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4711622"/>
            <a:ext cx="9652669"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3068" y="5300156"/>
            <a:ext cx="9652669"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69" y="4709932"/>
            <a:ext cx="1158810"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6" name="Rectángulo 15"/>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71922" y="753228"/>
            <a:ext cx="9663811"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3614" y="2336873"/>
            <a:ext cx="3082427"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3072" y="3022676"/>
            <a:ext cx="306201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71993" y="2336873"/>
            <a:ext cx="30756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61397" y="3022676"/>
            <a:ext cx="307560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53321" y="2336873"/>
            <a:ext cx="3082417"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53321" y="3022676"/>
            <a:ext cx="3082417"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endParaRPr lang="es-ES"/>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7" name="Rectángulo 16"/>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3068" y="753228"/>
            <a:ext cx="9652666"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3069" y="4297503"/>
            <a:ext cx="306201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3069" y="2336873"/>
            <a:ext cx="306201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3069" y="4873765"/>
            <a:ext cx="306201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61397" y="4297503"/>
            <a:ext cx="30756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61397" y="2336873"/>
            <a:ext cx="30756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60042" y="4873764"/>
            <a:ext cx="3079678"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59869" y="4297503"/>
            <a:ext cx="3075871"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59868" y="2336873"/>
            <a:ext cx="3075871"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59740" y="4873762"/>
            <a:ext cx="307994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endParaRPr lang="es-ES"/>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9" name="Rectángulo 8"/>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59275" y="1866635"/>
            <a:ext cx="5106988" cy="137372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911275" y="5369647"/>
            <a:ext cx="1602997" cy="1373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70120" y="609597"/>
            <a:ext cx="1078137"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3068" y="609601"/>
            <a:ext cx="8905808"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34602" y="5936194"/>
            <a:ext cx="2754273" cy="365125"/>
          </a:xfrm>
        </p:spPr>
        <p:txBody>
          <a:bodyPr/>
          <a:lstStyle/>
          <a:p>
            <a:endParaRPr lang="es-ES"/>
          </a:p>
        </p:txBody>
      </p:sp>
      <p:sp>
        <p:nvSpPr>
          <p:cNvPr id="5" name="Marcador de posición de pie de página 4"/>
          <p:cNvSpPr>
            <a:spLocks noGrp="1"/>
          </p:cNvSpPr>
          <p:nvPr>
            <p:ph type="ftr" sz="quarter" idx="11"/>
          </p:nvPr>
        </p:nvSpPr>
        <p:spPr>
          <a:xfrm>
            <a:off x="683069" y="5936195"/>
            <a:ext cx="6151536" cy="365125"/>
          </a:xfrm>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a:xfrm>
            <a:off x="10138313" y="5398640"/>
            <a:ext cx="1158810" cy="1090789"/>
          </a:xfrm>
        </p:spPr>
        <p:txBody>
          <a:bodyPr anchor="t"/>
          <a:lstStyle>
            <a:lvl1pPr algn="ctr" latinLnBrk="0">
              <a:defRPr lang="es-ES"/>
            </a:lvl1p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58751" y="6459788"/>
            <a:ext cx="5204356" cy="365125"/>
          </a:xfrm>
        </p:spPr>
        <p:txBody>
          <a:bodyPr/>
          <a:lstStyle/>
          <a:p>
            <a:r>
              <a:rPr lang="sv-SE" smtClean="0"/>
              <a:t>Ingeniería de Software I  2021</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51" y="6451617"/>
            <a:ext cx="4207910"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101709" y="1845734"/>
            <a:ext cx="10099002" cy="4023360"/>
          </a:xfrm>
        </p:spPr>
        <p:txBody>
          <a:bodyPr/>
          <a:lstStyle>
            <a:lvl1pPr>
              <a:defRPr sz="2800"/>
            </a:lvl1pPr>
            <a:lvl2pPr>
              <a:defRPr sz="2400"/>
            </a:lvl2pPr>
            <a:lvl3pPr>
              <a:defRPr sz="2000"/>
            </a:lvl3pPr>
            <a:lvl4pPr>
              <a:defRPr sz="18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90042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8498" y="4243845"/>
            <a:ext cx="3089529" cy="276940"/>
          </a:xfrm>
          <a:prstGeom prst="rect">
            <a:avLst/>
          </a:prstGeom>
        </p:spPr>
      </p:pic>
      <p:sp>
        <p:nvSpPr>
          <p:cNvPr id="9" name="Rectángulo 8"/>
          <p:cNvSpPr/>
          <p:nvPr/>
        </p:nvSpPr>
        <p:spPr>
          <a:xfrm>
            <a:off x="0" y="2590078"/>
            <a:ext cx="90042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48496" y="2590078"/>
            <a:ext cx="3089530"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3072" y="2733709"/>
            <a:ext cx="8177009"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3072" y="4394048"/>
            <a:ext cx="8177009"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a:xfrm>
            <a:off x="9292706" y="2750337"/>
            <a:ext cx="1176618" cy="1356442"/>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414068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7" name="Rectángulo 16"/>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84746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79944"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4" y="4087901"/>
            <a:ext cx="1609467" cy="144270"/>
          </a:xfrm>
          <a:prstGeom prst="rect">
            <a:avLst/>
          </a:prstGeom>
        </p:spPr>
      </p:pic>
      <p:sp>
        <p:nvSpPr>
          <p:cNvPr id="9" name="Rectángulo 8"/>
          <p:cNvSpPr/>
          <p:nvPr/>
        </p:nvSpPr>
        <p:spPr>
          <a:xfrm>
            <a:off x="-2" y="2726267"/>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628558" y="2726267"/>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2869895"/>
            <a:ext cx="9652666"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3068" y="4232180"/>
            <a:ext cx="9652666"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a:xfrm>
            <a:off x="10772771" y="2869904"/>
            <a:ext cx="1158810"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50743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10" name="Rectángulo 9"/>
          <p:cNvSpPr/>
          <p:nvPr/>
        </p:nvSpPr>
        <p:spPr>
          <a:xfrm>
            <a:off x="1"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3068" y="2336873"/>
            <a:ext cx="4717324"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616704" y="2336873"/>
            <a:ext cx="4719031"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552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0" name="Rectángulo 9"/>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3072" y="2336873"/>
            <a:ext cx="4717324"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616706" y="2336873"/>
            <a:ext cx="4719031"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31050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2" name="Rectángulo 11"/>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753234"/>
            <a:ext cx="9652669"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10014" y="2336882"/>
            <a:ext cx="4490380"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3072" y="3030013"/>
            <a:ext cx="4717320"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43648" y="2336873"/>
            <a:ext cx="4492087"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616706" y="3030013"/>
            <a:ext cx="4719031"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endParaRPr lang="es-ES"/>
          </a:p>
        </p:txBody>
      </p:sp>
      <p:sp>
        <p:nvSpPr>
          <p:cNvPr id="8" name="Marcador de posición de pie de página 7"/>
          <p:cNvSpPr>
            <a:spLocks noGrp="1"/>
          </p:cNvSpPr>
          <p:nvPr>
            <p:ph type="ftr" sz="quarter" idx="11"/>
          </p:nvPr>
        </p:nvSpPr>
        <p:spPr/>
        <p:txBody>
          <a:bodyPr/>
          <a:lstStyle/>
          <a:p>
            <a:r>
              <a:rPr lang="sv-SE" smtClean="0"/>
              <a:t>Ingeniería de Software I  2021</a:t>
            </a:r>
            <a:endParaRPr lang="es-ES"/>
          </a:p>
        </p:txBody>
      </p:sp>
      <p:sp>
        <p:nvSpPr>
          <p:cNvPr id="9" name="Marcador de posición de número de diapositiva 8"/>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209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8" name="Rectángulo 7"/>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endParaRPr lang="es-ES"/>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72705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6" name="Rectángulo 5"/>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endParaRPr lang="es-ES"/>
          </a:p>
        </p:txBody>
      </p:sp>
      <p:sp>
        <p:nvSpPr>
          <p:cNvPr id="3" name="Marcador de posición de pie de página 2"/>
          <p:cNvSpPr>
            <a:spLocks noGrp="1"/>
          </p:cNvSpPr>
          <p:nvPr>
            <p:ph type="ftr" sz="quarter" idx="11"/>
          </p:nvPr>
        </p:nvSpPr>
        <p:spPr/>
        <p:txBody>
          <a:bodyPr/>
          <a:lstStyle/>
          <a:p>
            <a:r>
              <a:rPr lang="sv-SE" smtClean="0"/>
              <a:t>Ingeniería de Software I  2021</a:t>
            </a:r>
            <a:endParaRPr lang="es-ES"/>
          </a:p>
        </p:txBody>
      </p:sp>
      <p:sp>
        <p:nvSpPr>
          <p:cNvPr id="4" name="Marcador de posición de número de diapositiva 3"/>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89113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0" name="Rectángulo 9"/>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753227"/>
            <a:ext cx="9652665"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704761" y="2336880"/>
            <a:ext cx="5630974"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3071" y="2336878"/>
            <a:ext cx="3805378"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92632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0" name="Rectángulo 9"/>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71" y="753228"/>
            <a:ext cx="9652663"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87990" y="2336874"/>
            <a:ext cx="5447750"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3069" y="2336879"/>
            <a:ext cx="3891903"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212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0" name="Rectángulo 9"/>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70" y="4711625"/>
            <a:ext cx="9652665"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3070" y="609602"/>
            <a:ext cx="9652665"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3068" y="5169592"/>
            <a:ext cx="9652669"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71" y="4711318"/>
            <a:ext cx="1158810"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89016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0" name="Rectángulo 9"/>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609597"/>
            <a:ext cx="9652665"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3070" y="4711624"/>
            <a:ext cx="9652665"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71" y="4711624"/>
            <a:ext cx="1158810"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413111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4" name="Rectángulo 13"/>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32409" y="609600"/>
            <a:ext cx="8754071"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7950" y="3653379"/>
            <a:ext cx="8189503"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3070" y="4711624"/>
            <a:ext cx="9652665"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71" y="4709934"/>
            <a:ext cx="1158810" cy="1090789"/>
          </a:xfrm>
        </p:spPr>
        <p:txBody>
          <a:bodyPr/>
          <a:lstStyle/>
          <a:p>
            <a:fld id="{6D22F896-40B5-4ADD-8801-0D06FADFA095}" type="slidenum">
              <a:rPr/>
              <a:pPr/>
              <a:t>‹Nº›</a:t>
            </a:fld>
            <a:endParaRPr lang="es-ES"/>
          </a:p>
        </p:txBody>
      </p:sp>
      <p:sp>
        <p:nvSpPr>
          <p:cNvPr id="16" name="Cuadro de texto 15"/>
          <p:cNvSpPr txBox="1"/>
          <p:nvPr/>
        </p:nvSpPr>
        <p:spPr>
          <a:xfrm>
            <a:off x="585927" y="748116"/>
            <a:ext cx="612061"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701813" y="3033524"/>
            <a:ext cx="612061"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extLst>
      <p:ext uri="{BB962C8B-B14F-4D97-AF65-F5344CB8AC3E}">
        <p14:creationId xmlns:p14="http://schemas.microsoft.com/office/powerpoint/2010/main" val="13734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1" name="Rectángulo 10"/>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4711624"/>
            <a:ext cx="9652669"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3068" y="5300158"/>
            <a:ext cx="9652669"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71" y="4709934"/>
            <a:ext cx="1158810"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21886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79944"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12" name="Rectángulo 11"/>
          <p:cNvSpPr/>
          <p:nvPr/>
        </p:nvSpPr>
        <p:spPr>
          <a:xfrm>
            <a:off x="1"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753232"/>
            <a:ext cx="9652669"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10010" y="2336876"/>
            <a:ext cx="4490380"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3070" y="3030011"/>
            <a:ext cx="4717320"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43648" y="2336873"/>
            <a:ext cx="4492087"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616705" y="3030011"/>
            <a:ext cx="4719031"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endParaRPr lang="es-ES" dirty="0"/>
          </a:p>
        </p:txBody>
      </p:sp>
      <p:sp>
        <p:nvSpPr>
          <p:cNvPr id="8" name="Marcador de posición de pie de página 7"/>
          <p:cNvSpPr>
            <a:spLocks noGrp="1"/>
          </p:cNvSpPr>
          <p:nvPr>
            <p:ph type="ftr" sz="quarter" idx="11"/>
          </p:nvPr>
        </p:nvSpPr>
        <p:spPr/>
        <p:txBody>
          <a:bodyPr/>
          <a:lstStyle/>
          <a:p>
            <a:r>
              <a:rPr lang="sv-SE" smtClean="0"/>
              <a:t>Ingeniería de Software I  2021</a:t>
            </a:r>
            <a:endParaRPr lang="es-ES" dirty="0"/>
          </a:p>
        </p:txBody>
      </p:sp>
      <p:sp>
        <p:nvSpPr>
          <p:cNvPr id="9" name="Marcador de posición de número de diapositiva 8"/>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5722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6" name="Rectángulo 15"/>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71922" y="753228"/>
            <a:ext cx="9663811"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3614" y="2336873"/>
            <a:ext cx="3082427"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3073" y="3022676"/>
            <a:ext cx="306201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71993" y="2336873"/>
            <a:ext cx="30756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61397" y="3022676"/>
            <a:ext cx="307560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53322" y="2336873"/>
            <a:ext cx="3082417"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53322" y="3022676"/>
            <a:ext cx="3082417"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endParaRPr lang="es-ES"/>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1220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7" name="Rectángulo 16"/>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3068" y="753228"/>
            <a:ext cx="9652666"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3071" y="4297503"/>
            <a:ext cx="306201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3071" y="2336873"/>
            <a:ext cx="306201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3071" y="4873765"/>
            <a:ext cx="306201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61397" y="4297503"/>
            <a:ext cx="30756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61397" y="2336873"/>
            <a:ext cx="30756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60043" y="4873764"/>
            <a:ext cx="3079678"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59871" y="4297503"/>
            <a:ext cx="3075871"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59869" y="2336873"/>
            <a:ext cx="3075871"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59740" y="4873762"/>
            <a:ext cx="307994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endParaRPr lang="es-ES"/>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12462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9" name="Rectángulo 8"/>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8315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59275" y="1866635"/>
            <a:ext cx="5106988" cy="137372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911276" y="5369649"/>
            <a:ext cx="1602997" cy="1373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70120" y="609597"/>
            <a:ext cx="1078137"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3068" y="609601"/>
            <a:ext cx="8905808"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34602" y="5936196"/>
            <a:ext cx="2754273" cy="365125"/>
          </a:xfrm>
        </p:spPr>
        <p:txBody>
          <a:bodyPr/>
          <a:lstStyle/>
          <a:p>
            <a:endParaRPr lang="es-ES"/>
          </a:p>
        </p:txBody>
      </p:sp>
      <p:sp>
        <p:nvSpPr>
          <p:cNvPr id="5" name="Marcador de posición de pie de página 4"/>
          <p:cNvSpPr>
            <a:spLocks noGrp="1"/>
          </p:cNvSpPr>
          <p:nvPr>
            <p:ph type="ftr" sz="quarter" idx="11"/>
          </p:nvPr>
        </p:nvSpPr>
        <p:spPr>
          <a:xfrm>
            <a:off x="683069" y="5936197"/>
            <a:ext cx="6151536" cy="365125"/>
          </a:xfrm>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a:xfrm>
            <a:off x="10138314" y="5398642"/>
            <a:ext cx="1158810" cy="1090789"/>
          </a:xfrm>
        </p:spPr>
        <p:txBody>
          <a:bodyPr anchor="t"/>
          <a:lstStyle>
            <a:lvl1pPr algn="ctr" latinLnBrk="0">
              <a:defRPr lang="es-ES"/>
            </a:lvl1pPr>
          </a:lstStyle>
          <a:p>
            <a:fld id="{6D22F896-40B5-4ADD-8801-0D06FADFA095}" type="slidenum">
              <a:rPr/>
              <a:pPr/>
              <a:t>‹Nº›</a:t>
            </a:fld>
            <a:endParaRPr lang="es-ES"/>
          </a:p>
        </p:txBody>
      </p:sp>
    </p:spTree>
    <p:extLst>
      <p:ext uri="{BB962C8B-B14F-4D97-AF65-F5344CB8AC3E}">
        <p14:creationId xmlns:p14="http://schemas.microsoft.com/office/powerpoint/2010/main" val="380988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58751" y="6459788"/>
            <a:ext cx="5204356" cy="365125"/>
          </a:xfrm>
        </p:spPr>
        <p:txBody>
          <a:bodyPr/>
          <a:lstStyle/>
          <a:p>
            <a:r>
              <a:rPr lang="sv-SE" smtClean="0"/>
              <a:t>Ingeniería de Software I  2021</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51" y="6451617"/>
            <a:ext cx="4207910"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101709" y="1845734"/>
            <a:ext cx="10099002" cy="4023360"/>
          </a:xfrm>
        </p:spPr>
        <p:txBody>
          <a:bodyPr/>
          <a:lstStyle>
            <a:lvl1pPr>
              <a:defRPr sz="2800"/>
            </a:lvl1pPr>
            <a:lvl2pPr>
              <a:defRPr sz="2400"/>
            </a:lvl2pPr>
            <a:lvl3pPr>
              <a:defRPr sz="2000"/>
            </a:lvl3pPr>
            <a:lvl4pPr>
              <a:defRPr sz="18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90042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8498" y="4243845"/>
            <a:ext cx="3089529" cy="276940"/>
          </a:xfrm>
          <a:prstGeom prst="rect">
            <a:avLst/>
          </a:prstGeom>
        </p:spPr>
      </p:pic>
      <p:sp>
        <p:nvSpPr>
          <p:cNvPr id="9" name="Rectángulo 8"/>
          <p:cNvSpPr/>
          <p:nvPr/>
        </p:nvSpPr>
        <p:spPr>
          <a:xfrm>
            <a:off x="0" y="2590078"/>
            <a:ext cx="90042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48496" y="2590078"/>
            <a:ext cx="3089530"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3072" y="2733709"/>
            <a:ext cx="8177009"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3072" y="4394050"/>
            <a:ext cx="8177009"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a:xfrm>
            <a:off x="9292706" y="2750337"/>
            <a:ext cx="1176618" cy="1356442"/>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358842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7" name="Rectángulo 16"/>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0579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79944"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4" y="4087901"/>
            <a:ext cx="1609467" cy="144270"/>
          </a:xfrm>
          <a:prstGeom prst="rect">
            <a:avLst/>
          </a:prstGeom>
        </p:spPr>
      </p:pic>
      <p:sp>
        <p:nvSpPr>
          <p:cNvPr id="9" name="Rectángulo 8"/>
          <p:cNvSpPr/>
          <p:nvPr/>
        </p:nvSpPr>
        <p:spPr>
          <a:xfrm>
            <a:off x="-2" y="2726267"/>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628558" y="2726267"/>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2869895"/>
            <a:ext cx="9652666"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3068" y="4232182"/>
            <a:ext cx="9652666"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a:xfrm>
            <a:off x="10772772" y="2869906"/>
            <a:ext cx="1158810"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5198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0" name="Rectángulo 9"/>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3072" y="2336873"/>
            <a:ext cx="4717324"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616706" y="2336873"/>
            <a:ext cx="4719031"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40039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2" name="Rectángulo 11"/>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753234"/>
            <a:ext cx="9652669"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10016" y="2336884"/>
            <a:ext cx="4490380"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3072" y="3030013"/>
            <a:ext cx="4717320"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43648" y="2336873"/>
            <a:ext cx="4492087"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616706" y="3030013"/>
            <a:ext cx="4719031"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endParaRPr lang="es-ES"/>
          </a:p>
        </p:txBody>
      </p:sp>
      <p:sp>
        <p:nvSpPr>
          <p:cNvPr id="8" name="Marcador de posición de pie de página 7"/>
          <p:cNvSpPr>
            <a:spLocks noGrp="1"/>
          </p:cNvSpPr>
          <p:nvPr>
            <p:ph type="ftr" sz="quarter" idx="11"/>
          </p:nvPr>
        </p:nvSpPr>
        <p:spPr/>
        <p:txBody>
          <a:bodyPr/>
          <a:lstStyle/>
          <a:p>
            <a:r>
              <a:rPr lang="sv-SE" smtClean="0"/>
              <a:t>Ingeniería de Software I  2021</a:t>
            </a:r>
            <a:endParaRPr lang="es-ES"/>
          </a:p>
        </p:txBody>
      </p:sp>
      <p:sp>
        <p:nvSpPr>
          <p:cNvPr id="9" name="Marcador de posición de número de diapositiva 8"/>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41292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79944"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8" name="Rectángulo 7"/>
          <p:cNvSpPr/>
          <p:nvPr/>
        </p:nvSpPr>
        <p:spPr>
          <a:xfrm>
            <a:off x="1"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endParaRPr lang="es-ES" dirty="0"/>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46195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8" name="Rectángulo 7"/>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endParaRPr lang="es-ES"/>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80146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6" name="Rectángulo 5"/>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endParaRPr lang="es-ES"/>
          </a:p>
        </p:txBody>
      </p:sp>
      <p:sp>
        <p:nvSpPr>
          <p:cNvPr id="3" name="Marcador de posición de pie de página 2"/>
          <p:cNvSpPr>
            <a:spLocks noGrp="1"/>
          </p:cNvSpPr>
          <p:nvPr>
            <p:ph type="ftr" sz="quarter" idx="11"/>
          </p:nvPr>
        </p:nvSpPr>
        <p:spPr/>
        <p:txBody>
          <a:bodyPr/>
          <a:lstStyle/>
          <a:p>
            <a:r>
              <a:rPr lang="sv-SE" smtClean="0"/>
              <a:t>Ingeniería de Software I  2021</a:t>
            </a:r>
            <a:endParaRPr lang="es-ES"/>
          </a:p>
        </p:txBody>
      </p:sp>
      <p:sp>
        <p:nvSpPr>
          <p:cNvPr id="4" name="Marcador de posición de número de diapositiva 3"/>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00537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0" name="Rectángulo 9"/>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753227"/>
            <a:ext cx="9652665"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704761" y="2336880"/>
            <a:ext cx="5630974"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3071" y="2336878"/>
            <a:ext cx="3805378"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93333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0" name="Rectángulo 9"/>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71" y="753228"/>
            <a:ext cx="9652663"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87992" y="2336874"/>
            <a:ext cx="5447750"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3069" y="2336879"/>
            <a:ext cx="3891903"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6120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0" name="Rectángulo 9"/>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70" y="4711627"/>
            <a:ext cx="9652665"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3070" y="609602"/>
            <a:ext cx="9652665"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3068" y="5169594"/>
            <a:ext cx="9652669"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72" y="4711320"/>
            <a:ext cx="1158810"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348060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0" name="Rectángulo 9"/>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609597"/>
            <a:ext cx="9652665"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3070" y="4711626"/>
            <a:ext cx="9652665"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72" y="4711626"/>
            <a:ext cx="1158810"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187452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4" name="Rectángulo 13"/>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32409" y="609600"/>
            <a:ext cx="8754071"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7950" y="3653379"/>
            <a:ext cx="8189503"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3070" y="4711626"/>
            <a:ext cx="9652665"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72" y="4709936"/>
            <a:ext cx="1158810" cy="1090789"/>
          </a:xfrm>
        </p:spPr>
        <p:txBody>
          <a:bodyPr/>
          <a:lstStyle/>
          <a:p>
            <a:fld id="{6D22F896-40B5-4ADD-8801-0D06FADFA095}" type="slidenum">
              <a:rPr/>
              <a:pPr/>
              <a:t>‹Nº›</a:t>
            </a:fld>
            <a:endParaRPr lang="es-ES"/>
          </a:p>
        </p:txBody>
      </p:sp>
      <p:sp>
        <p:nvSpPr>
          <p:cNvPr id="16" name="Cuadro de texto 15"/>
          <p:cNvSpPr txBox="1"/>
          <p:nvPr/>
        </p:nvSpPr>
        <p:spPr>
          <a:xfrm>
            <a:off x="585927" y="748116"/>
            <a:ext cx="612061"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701813" y="3033524"/>
            <a:ext cx="612061"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extLst>
      <p:ext uri="{BB962C8B-B14F-4D97-AF65-F5344CB8AC3E}">
        <p14:creationId xmlns:p14="http://schemas.microsoft.com/office/powerpoint/2010/main" val="189702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79944"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5929622"/>
            <a:ext cx="1609467" cy="144270"/>
          </a:xfrm>
          <a:prstGeom prst="rect">
            <a:avLst/>
          </a:prstGeom>
        </p:spPr>
      </p:pic>
      <p:sp>
        <p:nvSpPr>
          <p:cNvPr id="11" name="Rectángulo 10"/>
          <p:cNvSpPr/>
          <p:nvPr/>
        </p:nvSpPr>
        <p:spPr>
          <a:xfrm>
            <a:off x="3" y="4567988"/>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628558" y="4567988"/>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4711626"/>
            <a:ext cx="9652669"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3068" y="5300160"/>
            <a:ext cx="9652669"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a:p>
        </p:txBody>
      </p:sp>
      <p:sp>
        <p:nvSpPr>
          <p:cNvPr id="7" name="Marcador de posición de número de diapositiva 6"/>
          <p:cNvSpPr>
            <a:spLocks noGrp="1"/>
          </p:cNvSpPr>
          <p:nvPr>
            <p:ph type="sldNum" sz="quarter" idx="12"/>
          </p:nvPr>
        </p:nvSpPr>
        <p:spPr>
          <a:xfrm>
            <a:off x="10772772" y="4709936"/>
            <a:ext cx="1158810"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13686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6" name="Rectángulo 15"/>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71922" y="753228"/>
            <a:ext cx="9663811"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3614" y="2336873"/>
            <a:ext cx="3082427"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3074" y="3022676"/>
            <a:ext cx="306201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71993" y="2336873"/>
            <a:ext cx="30756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61397" y="3022676"/>
            <a:ext cx="307560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53323" y="2336873"/>
            <a:ext cx="3082417"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53323" y="3022676"/>
            <a:ext cx="3082417"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endParaRPr lang="es-ES"/>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4351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17" name="Rectángulo 16"/>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3068" y="753228"/>
            <a:ext cx="9652666"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3072" y="4297503"/>
            <a:ext cx="306201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3072" y="2336873"/>
            <a:ext cx="306201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3072" y="4873765"/>
            <a:ext cx="306201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61397" y="4297503"/>
            <a:ext cx="30756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61397" y="2336873"/>
            <a:ext cx="30756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60045" y="4873764"/>
            <a:ext cx="3079678"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59872" y="4297503"/>
            <a:ext cx="3075871"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59871" y="2336873"/>
            <a:ext cx="3075871"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59740" y="4873762"/>
            <a:ext cx="307994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endParaRPr lang="es-ES"/>
          </a:p>
        </p:txBody>
      </p:sp>
      <p:sp>
        <p:nvSpPr>
          <p:cNvPr id="4" name="Marcador de posición de pie de página 3"/>
          <p:cNvSpPr>
            <a:spLocks noGrp="1"/>
          </p:cNvSpPr>
          <p:nvPr>
            <p:ph type="ftr" sz="quarter" idx="11"/>
          </p:nvPr>
        </p:nvSpPr>
        <p:spPr/>
        <p:txBody>
          <a:bodyPr/>
          <a:lstStyle/>
          <a:p>
            <a:r>
              <a:rPr lang="sv-SE" smtClean="0"/>
              <a:t>Ingeniería de Software I  2021</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591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6" name="Rectángulo 5"/>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endParaRPr lang="es-ES" dirty="0"/>
          </a:p>
        </p:txBody>
      </p:sp>
      <p:sp>
        <p:nvSpPr>
          <p:cNvPr id="3" name="Marcador de posición de pie de página 2"/>
          <p:cNvSpPr>
            <a:spLocks noGrp="1"/>
          </p:cNvSpPr>
          <p:nvPr>
            <p:ph type="ftr" sz="quarter" idx="11"/>
          </p:nvPr>
        </p:nvSpPr>
        <p:spPr/>
        <p:txBody>
          <a:bodyPr/>
          <a:lstStyle/>
          <a:p>
            <a:r>
              <a:rPr lang="sv-SE" smtClean="0"/>
              <a:t>Ingeniería de Software I  2021</a:t>
            </a:r>
            <a:endParaRPr lang="es-ES" dirty="0"/>
          </a:p>
        </p:txBody>
      </p:sp>
      <p:sp>
        <p:nvSpPr>
          <p:cNvPr id="4" name="Marcador de posición de número de diapositiva 3"/>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05431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79944"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8" y="1971234"/>
            <a:ext cx="1609467" cy="144270"/>
          </a:xfrm>
          <a:prstGeom prst="rect">
            <a:avLst/>
          </a:prstGeom>
        </p:spPr>
      </p:pic>
      <p:sp>
        <p:nvSpPr>
          <p:cNvPr id="9" name="Rectángulo 8"/>
          <p:cNvSpPr/>
          <p:nvPr/>
        </p:nvSpPr>
        <p:spPr>
          <a:xfrm>
            <a:off x="3"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endParaRPr lang="es-ES"/>
          </a:p>
        </p:txBody>
      </p:sp>
      <p:sp>
        <p:nvSpPr>
          <p:cNvPr id="5" name="Marcador de posición de pie de página 4"/>
          <p:cNvSpPr>
            <a:spLocks noGrp="1"/>
          </p:cNvSpPr>
          <p:nvPr>
            <p:ph type="ftr" sz="quarter" idx="11"/>
          </p:nvPr>
        </p:nvSpPr>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64990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59275" y="1866635"/>
            <a:ext cx="5106988" cy="137372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911277" y="5369651"/>
            <a:ext cx="1602997" cy="1373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70120" y="609597"/>
            <a:ext cx="1078137"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3068" y="609601"/>
            <a:ext cx="8905808"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34602" y="5936198"/>
            <a:ext cx="2754273" cy="365125"/>
          </a:xfrm>
        </p:spPr>
        <p:txBody>
          <a:bodyPr/>
          <a:lstStyle/>
          <a:p>
            <a:endParaRPr lang="es-ES"/>
          </a:p>
        </p:txBody>
      </p:sp>
      <p:sp>
        <p:nvSpPr>
          <p:cNvPr id="5" name="Marcador de posición de pie de página 4"/>
          <p:cNvSpPr>
            <a:spLocks noGrp="1"/>
          </p:cNvSpPr>
          <p:nvPr>
            <p:ph type="ftr" sz="quarter" idx="11"/>
          </p:nvPr>
        </p:nvSpPr>
        <p:spPr>
          <a:xfrm>
            <a:off x="683069" y="5936199"/>
            <a:ext cx="6151536" cy="365125"/>
          </a:xfrm>
        </p:spPr>
        <p:txBody>
          <a:bodyPr/>
          <a:lstStyle/>
          <a:p>
            <a:r>
              <a:rPr lang="sv-SE" smtClean="0"/>
              <a:t>Ingeniería de Software I  2021</a:t>
            </a:r>
            <a:endParaRPr lang="es-ES"/>
          </a:p>
        </p:txBody>
      </p:sp>
      <p:sp>
        <p:nvSpPr>
          <p:cNvPr id="6" name="Marcador de posición de número de diapositiva 5"/>
          <p:cNvSpPr>
            <a:spLocks noGrp="1"/>
          </p:cNvSpPr>
          <p:nvPr>
            <p:ph type="sldNum" sz="quarter" idx="12"/>
          </p:nvPr>
        </p:nvSpPr>
        <p:spPr>
          <a:xfrm>
            <a:off x="10138316" y="5398644"/>
            <a:ext cx="1158810" cy="1090789"/>
          </a:xfrm>
        </p:spPr>
        <p:txBody>
          <a:bodyPr anchor="t"/>
          <a:lstStyle>
            <a:lvl1pPr algn="ctr" latinLnBrk="0">
              <a:defRPr lang="es-ES"/>
            </a:lvl1pPr>
          </a:lstStyle>
          <a:p>
            <a:fld id="{6D22F896-40B5-4ADD-8801-0D06FADFA095}" type="slidenum">
              <a:rPr/>
              <a:pPr/>
              <a:t>‹Nº›</a:t>
            </a:fld>
            <a:endParaRPr lang="es-ES"/>
          </a:p>
        </p:txBody>
      </p:sp>
    </p:spTree>
    <p:extLst>
      <p:ext uri="{BB962C8B-B14F-4D97-AF65-F5344CB8AC3E}">
        <p14:creationId xmlns:p14="http://schemas.microsoft.com/office/powerpoint/2010/main" val="234454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679387" y="1998134"/>
            <a:ext cx="4682264"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4" name="Content Placeholder 3"/>
          <p:cNvSpPr>
            <a:spLocks noGrp="1"/>
          </p:cNvSpPr>
          <p:nvPr>
            <p:ph sz="half" idx="2" hasCustomPrompt="1"/>
          </p:nvPr>
        </p:nvSpPr>
        <p:spPr>
          <a:xfrm>
            <a:off x="6035596" y="1998134"/>
            <a:ext cx="4682264"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9" name="4 Marcador de número de diapositiva"/>
          <p:cNvSpPr>
            <a:spLocks noGrp="1"/>
          </p:cNvSpPr>
          <p:nvPr>
            <p:ph type="sldNum" sz="quarter" idx="12"/>
          </p:nvPr>
        </p:nvSpPr>
        <p:spPr>
          <a:xfrm>
            <a:off x="9286734" y="2852615"/>
            <a:ext cx="2937891" cy="1048573"/>
          </a:xfrm>
          <a:ln>
            <a:noFill/>
          </a:ln>
        </p:spPr>
        <p:txBody>
          <a:bodyPr/>
          <a:lstStyle/>
          <a:p>
            <a:fld id="{9309AEDA-1D6C-44D3-8BB0-A178BBA71291}" type="slidenum">
              <a:rPr lang="es-ES" smtClean="0"/>
              <a:pPr/>
              <a:t>‹Nº›</a:t>
            </a:fld>
            <a:endParaRPr lang="es-ES" dirty="0"/>
          </a:p>
        </p:txBody>
      </p:sp>
      <p:sp>
        <p:nvSpPr>
          <p:cNvPr id="10" name="17 CuadroTexto"/>
          <p:cNvSpPr txBox="1"/>
          <p:nvPr/>
        </p:nvSpPr>
        <p:spPr>
          <a:xfrm>
            <a:off x="5197211" y="6484430"/>
            <a:ext cx="665035"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Arial" charset="0"/>
                <a:ea typeface="+mn-ea"/>
                <a:cs typeface="+mn-cs"/>
              </a:rPr>
              <a:t>Fuente:</a:t>
            </a:r>
            <a:endParaRPr lang="es-AR" sz="825" dirty="0">
              <a:solidFill>
                <a:schemeClr val="bg2"/>
              </a:solidFill>
            </a:endParaRPr>
          </a:p>
        </p:txBody>
      </p:sp>
      <p:sp>
        <p:nvSpPr>
          <p:cNvPr id="11" name="15 Marcador de texto"/>
          <p:cNvSpPr>
            <a:spLocks noGrp="1"/>
          </p:cNvSpPr>
          <p:nvPr>
            <p:ph type="body" sz="quarter" idx="14"/>
          </p:nvPr>
        </p:nvSpPr>
        <p:spPr>
          <a:xfrm>
            <a:off x="5976011" y="6509539"/>
            <a:ext cx="2171244" cy="305415"/>
          </a:xfrm>
        </p:spPr>
        <p:txBody>
          <a:bodyPr>
            <a:noAutofit/>
          </a:bodyPr>
          <a:lstStyle>
            <a:lvl1pPr algn="l" rtl="0" fontAlgn="base">
              <a:spcBef>
                <a:spcPct val="0"/>
              </a:spcBef>
              <a:spcAft>
                <a:spcPct val="0"/>
              </a:spcAft>
              <a:buNone/>
              <a:defRPr lang="en-US" sz="825" b="0" i="0" kern="1200" dirty="0" smtClean="0">
                <a:solidFill>
                  <a:schemeClr val="tx1">
                    <a:tint val="75000"/>
                    <a:alpha val="60000"/>
                  </a:schemeClr>
                </a:solidFill>
                <a:latin typeface="Arial" charset="0"/>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12" name="Date Placeholder 1"/>
          <p:cNvSpPr>
            <a:spLocks noGrp="1"/>
          </p:cNvSpPr>
          <p:nvPr>
            <p:ph type="dt" sz="half" idx="10"/>
          </p:nvPr>
        </p:nvSpPr>
        <p:spPr>
          <a:xfrm>
            <a:off x="2910650" y="6511629"/>
            <a:ext cx="829323" cy="256089"/>
          </a:xfrm>
          <a:prstGeom prst="rect">
            <a:avLst/>
          </a:prstGeom>
        </p:spPr>
        <p:txBody>
          <a:bodyPr/>
          <a:lstStyle/>
          <a:p>
            <a:endParaRPr lang="es-ES" dirty="0"/>
          </a:p>
        </p:txBody>
      </p:sp>
      <p:sp>
        <p:nvSpPr>
          <p:cNvPr id="13" name="Footer Placeholder 2"/>
          <p:cNvSpPr>
            <a:spLocks noGrp="1"/>
          </p:cNvSpPr>
          <p:nvPr>
            <p:ph type="ftr" sz="quarter" idx="11"/>
          </p:nvPr>
        </p:nvSpPr>
        <p:spPr>
          <a:xfrm>
            <a:off x="169664" y="6554697"/>
            <a:ext cx="2163598" cy="213016"/>
          </a:xfrm>
          <a:prstGeom prst="rect">
            <a:avLst/>
          </a:prstGeom>
        </p:spPr>
        <p:txBody>
          <a:bodyPr/>
          <a:lstStyle/>
          <a:p>
            <a:r>
              <a:rPr lang="sv-SE" smtClean="0"/>
              <a:t>Ingeniería de Software I  2021</a:t>
            </a:r>
            <a:endParaRPr lang="es-ES" dirty="0"/>
          </a:p>
        </p:txBody>
      </p:sp>
    </p:spTree>
    <p:extLst>
      <p:ext uri="{BB962C8B-B14F-4D97-AF65-F5344CB8AC3E}">
        <p14:creationId xmlns:p14="http://schemas.microsoft.com/office/powerpoint/2010/main" val="18926705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6616" y="4737547"/>
            <a:ext cx="10824293" cy="613283"/>
          </a:xfrm>
        </p:spPr>
        <p:txBody>
          <a:bodyPr anchor="b">
            <a:noAutofit/>
          </a:bodyPr>
          <a:lstStyle>
            <a:lvl1pPr>
              <a:defRPr sz="3300" b="0">
                <a:solidFill>
                  <a:srgbClr val="C00000"/>
                </a:solidFill>
              </a:defRPr>
            </a:lvl1pPr>
          </a:lstStyle>
          <a:p>
            <a:r>
              <a:rPr lang="es-ES" dirty="0"/>
              <a:t>Haga Clic Para Modificar El Estilo De Título Del Patrón</a:t>
            </a:r>
            <a:endParaRPr lang="en-US" dirty="0"/>
          </a:p>
        </p:txBody>
      </p:sp>
      <p:sp>
        <p:nvSpPr>
          <p:cNvPr id="4" name="Text Placeholder 3"/>
          <p:cNvSpPr>
            <a:spLocks noGrp="1"/>
          </p:cNvSpPr>
          <p:nvPr>
            <p:ph type="body" sz="half" idx="2"/>
          </p:nvPr>
        </p:nvSpPr>
        <p:spPr>
          <a:xfrm>
            <a:off x="656616" y="5487888"/>
            <a:ext cx="9266598" cy="533400"/>
          </a:xfrm>
        </p:spPr>
        <p:txBody>
          <a:bodyPr>
            <a:normAutofit/>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2" name="Date Placeholder 11"/>
          <p:cNvSpPr>
            <a:spLocks noGrp="1"/>
          </p:cNvSpPr>
          <p:nvPr>
            <p:ph type="dt" sz="half" idx="10"/>
          </p:nvPr>
        </p:nvSpPr>
        <p:spPr>
          <a:xfrm>
            <a:off x="3224210" y="6481096"/>
            <a:ext cx="4131409" cy="228600"/>
          </a:xfrm>
          <a:prstGeom prst="rect">
            <a:avLst/>
          </a:prstGeom>
        </p:spPr>
        <p:txBody>
          <a:bodyPr/>
          <a:lstStyle>
            <a:lvl1pPr>
              <a:defRPr>
                <a:solidFill>
                  <a:srgbClr val="C00000"/>
                </a:solidFill>
              </a:defRPr>
            </a:lvl1pPr>
          </a:lstStyle>
          <a:p>
            <a:endParaRPr lang="es-ES" dirty="0"/>
          </a:p>
        </p:txBody>
      </p:sp>
      <p:sp>
        <p:nvSpPr>
          <p:cNvPr id="13" name="Footer Placeholder 12"/>
          <p:cNvSpPr>
            <a:spLocks noGrp="1"/>
          </p:cNvSpPr>
          <p:nvPr>
            <p:ph type="ftr" sz="quarter" idx="11"/>
          </p:nvPr>
        </p:nvSpPr>
        <p:spPr>
          <a:xfrm>
            <a:off x="688568" y="6481101"/>
            <a:ext cx="2250897" cy="302201"/>
          </a:xfrm>
          <a:prstGeom prst="rect">
            <a:avLst/>
          </a:prstGeom>
        </p:spPr>
        <p:txBody>
          <a:bodyPr/>
          <a:lstStyle>
            <a:lvl1pPr>
              <a:defRPr>
                <a:solidFill>
                  <a:srgbClr val="C00000"/>
                </a:solidFill>
              </a:defRPr>
            </a:lvl1pPr>
          </a:lstStyle>
          <a:p>
            <a:r>
              <a:rPr lang="sv-SE" smtClean="0"/>
              <a:t>Ingeniería de Software I  2021</a:t>
            </a:r>
            <a:endParaRPr lang="es-ES" dirty="0"/>
          </a:p>
        </p:txBody>
      </p:sp>
      <p:sp>
        <p:nvSpPr>
          <p:cNvPr id="14" name="Slide Number Placeholder 13"/>
          <p:cNvSpPr>
            <a:spLocks noGrp="1"/>
          </p:cNvSpPr>
          <p:nvPr>
            <p:ph type="sldNum" sz="quarter" idx="12"/>
          </p:nvPr>
        </p:nvSpPr>
        <p:spPr/>
        <p:txBody>
          <a:bodyPr/>
          <a:lstStyle>
            <a:lvl1pPr>
              <a:defRPr>
                <a:solidFill>
                  <a:schemeClr val="accent6">
                    <a:alpha val="25000"/>
                  </a:schemeClr>
                </a:solidFill>
              </a:defRPr>
            </a:lvl1pPr>
          </a:lstStyle>
          <a:p>
            <a:fld id="{9309AEDA-1D6C-44D3-8BB0-A178BBA71291}" type="slidenum">
              <a:rPr lang="es-ES" smtClean="0"/>
              <a:pPr/>
              <a:t>‹Nº›</a:t>
            </a:fld>
            <a:endParaRPr lang="es-ES" dirty="0"/>
          </a:p>
        </p:txBody>
      </p:sp>
      <p:pic>
        <p:nvPicPr>
          <p:cNvPr id="7" name="Picture 4" descr="2">
            <a:extLst>
              <a:ext uri="{FF2B5EF4-FFF2-40B4-BE49-F238E27FC236}">
                <a16:creationId xmlns="" xmlns:a16="http://schemas.microsoft.com/office/drawing/2014/main" id="{C0514ADE-B5C3-41CD-BFB9-184B8EB5FCD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462"/>
          <a:stretch/>
        </p:blipFill>
        <p:spPr bwMode="auto">
          <a:xfrm>
            <a:off x="23760" y="0"/>
            <a:ext cx="12193694" cy="427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675015"/>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47998" y="116632"/>
            <a:ext cx="10816259"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86734" y="2852615"/>
            <a:ext cx="2937891" cy="1048573"/>
          </a:xfrm>
          <a:ln>
            <a:noFill/>
          </a:ln>
        </p:spPr>
        <p:txBody>
          <a:bodyPr/>
          <a:lstStyle/>
          <a:p>
            <a:fld id="{9309AEDA-1D6C-44D3-8BB0-A178BBA71291}" type="slidenum">
              <a:rPr lang="es-ES" smtClean="0"/>
              <a:pPr/>
              <a:t>‹Nº›</a:t>
            </a:fld>
            <a:endParaRPr lang="es-ES" dirty="0"/>
          </a:p>
        </p:txBody>
      </p:sp>
      <p:sp>
        <p:nvSpPr>
          <p:cNvPr id="6" name="17 CuadroTexto"/>
          <p:cNvSpPr txBox="1"/>
          <p:nvPr/>
        </p:nvSpPr>
        <p:spPr>
          <a:xfrm>
            <a:off x="5197211" y="6484430"/>
            <a:ext cx="665035"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mn-lt"/>
                <a:ea typeface="+mn-ea"/>
                <a:cs typeface="+mn-cs"/>
              </a:rPr>
              <a:t>Fuente:</a:t>
            </a:r>
            <a:endParaRPr lang="es-AR" sz="825" dirty="0">
              <a:solidFill>
                <a:schemeClr val="bg2"/>
              </a:solidFill>
              <a:latin typeface="+mn-lt"/>
            </a:endParaRPr>
          </a:p>
        </p:txBody>
      </p:sp>
      <p:sp>
        <p:nvSpPr>
          <p:cNvPr id="8" name="6 Marcador de texto"/>
          <p:cNvSpPr>
            <a:spLocks noGrp="1"/>
          </p:cNvSpPr>
          <p:nvPr>
            <p:ph type="body" sz="quarter" idx="13" hasCustomPrompt="1"/>
          </p:nvPr>
        </p:nvSpPr>
        <p:spPr>
          <a:xfrm>
            <a:off x="792014" y="2924944"/>
            <a:ext cx="983261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77973" y="6543224"/>
            <a:ext cx="829323" cy="256089"/>
          </a:xfrm>
          <a:prstGeom prst="rect">
            <a:avLst/>
          </a:prstGeom>
        </p:spPr>
        <p:txBody>
          <a:bodyPr/>
          <a:lstStyle>
            <a:lvl1pPr>
              <a:defRPr sz="1050">
                <a:solidFill>
                  <a:schemeClr val="bg1">
                    <a:lumMod val="75000"/>
                  </a:schemeClr>
                </a:solidFill>
                <a:latin typeface="+mn-lt"/>
              </a:defRPr>
            </a:lvl1pPr>
          </a:lstStyle>
          <a:p>
            <a:endParaRPr lang="es-ES" dirty="0"/>
          </a:p>
        </p:txBody>
      </p:sp>
      <p:sp>
        <p:nvSpPr>
          <p:cNvPr id="10" name="Footer Placeholder 2"/>
          <p:cNvSpPr>
            <a:spLocks noGrp="1"/>
          </p:cNvSpPr>
          <p:nvPr>
            <p:ph type="ftr" sz="quarter" idx="3"/>
          </p:nvPr>
        </p:nvSpPr>
        <p:spPr>
          <a:xfrm>
            <a:off x="169664" y="6554697"/>
            <a:ext cx="2163598" cy="213016"/>
          </a:xfrm>
          <a:prstGeom prst="rect">
            <a:avLst/>
          </a:prstGeom>
        </p:spPr>
        <p:txBody>
          <a:bodyPr/>
          <a:lstStyle>
            <a:lvl1pPr>
              <a:defRPr sz="1050">
                <a:solidFill>
                  <a:schemeClr val="bg1">
                    <a:lumMod val="75000"/>
                  </a:schemeClr>
                </a:solidFill>
                <a:latin typeface="+mn-lt"/>
              </a:defRPr>
            </a:lvl1pPr>
          </a:lstStyle>
          <a:p>
            <a:r>
              <a:rPr lang="sv-SE" smtClean="0"/>
              <a:t>Ingeniería de Software I  2021</a:t>
            </a:r>
            <a:endParaRPr lang="es-ES" dirty="0"/>
          </a:p>
        </p:txBody>
      </p:sp>
      <p:sp>
        <p:nvSpPr>
          <p:cNvPr id="11" name="17 CuadroTexto"/>
          <p:cNvSpPr txBox="1"/>
          <p:nvPr/>
        </p:nvSpPr>
        <p:spPr>
          <a:xfrm>
            <a:off x="5197211" y="6484430"/>
            <a:ext cx="665035"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mn-lt"/>
                <a:ea typeface="+mn-ea"/>
                <a:cs typeface="+mn-cs"/>
              </a:rPr>
              <a:t>Fuente:</a:t>
            </a:r>
            <a:endParaRPr lang="es-AR" sz="825" dirty="0">
              <a:solidFill>
                <a:schemeClr val="bg2"/>
              </a:solidFill>
              <a:latin typeface="+mn-lt"/>
            </a:endParaRPr>
          </a:p>
        </p:txBody>
      </p:sp>
    </p:spTree>
    <p:extLst>
      <p:ext uri="{BB962C8B-B14F-4D97-AF65-F5344CB8AC3E}">
        <p14:creationId xmlns:p14="http://schemas.microsoft.com/office/powerpoint/2010/main" val="4236672880"/>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6000"/>
            </a:lvl1pPr>
          </a:lstStyle>
          <a:p>
            <a:fld id="{9309AEDA-1D6C-44D3-8BB0-A178BBA71291}" type="slidenum">
              <a:rPr lang="es-ES" smtClean="0"/>
              <a:pPr/>
              <a:t>‹Nº›</a:t>
            </a:fld>
            <a:endParaRPr lang="es-ES" dirty="0"/>
          </a:p>
        </p:txBody>
      </p:sp>
      <p:sp>
        <p:nvSpPr>
          <p:cNvPr id="4" name="3 Marcador de fecha"/>
          <p:cNvSpPr>
            <a:spLocks noGrp="1"/>
          </p:cNvSpPr>
          <p:nvPr>
            <p:ph type="dt" sz="half" idx="11"/>
          </p:nvPr>
        </p:nvSpPr>
        <p:spPr/>
        <p:txBody>
          <a:bodyPr/>
          <a:lstStyle/>
          <a:p>
            <a:endParaRPr lang="es-ES" dirty="0"/>
          </a:p>
        </p:txBody>
      </p:sp>
      <p:sp>
        <p:nvSpPr>
          <p:cNvPr id="5" name="4 Marcador de pie de página"/>
          <p:cNvSpPr>
            <a:spLocks noGrp="1"/>
          </p:cNvSpPr>
          <p:nvPr>
            <p:ph type="ftr" sz="quarter" idx="12"/>
          </p:nvPr>
        </p:nvSpPr>
        <p:spPr>
          <a:xfrm>
            <a:off x="169663" y="6554698"/>
            <a:ext cx="3348192" cy="303303"/>
          </a:xfrm>
        </p:spPr>
        <p:txBody>
          <a:bodyPr/>
          <a:lstStyle/>
          <a:p>
            <a:r>
              <a:rPr lang="sv-SE" smtClean="0"/>
              <a:t>Ingeniería de Software I  2021</a:t>
            </a:r>
            <a:endParaRPr lang="es-ES" dirty="0"/>
          </a:p>
        </p:txBody>
      </p:sp>
    </p:spTree>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Encabezado de Seccion ">
    <p:spTree>
      <p:nvGrpSpPr>
        <p:cNvPr id="1" name=""/>
        <p:cNvGrpSpPr/>
        <p:nvPr/>
      </p:nvGrpSpPr>
      <p:grpSpPr>
        <a:xfrm>
          <a:off x="0" y="0"/>
          <a:ext cx="0" cy="0"/>
          <a:chOff x="0" y="0"/>
          <a:chExt cx="0" cy="0"/>
        </a:xfrm>
      </p:grpSpPr>
      <p:pic>
        <p:nvPicPr>
          <p:cNvPr id="8" name="Picture 4" descr="2"/>
          <p:cNvPicPr/>
          <p:nvPr/>
        </p:nvPicPr>
        <p:blipFill rotWithShape="1">
          <a:blip r:embed="rId2" cstate="print">
            <a:lum bright="70000" contrast="-70000"/>
            <a:extLst>
              <a:ext uri="{28A0092B-C50C-407E-A947-70E740481C1C}">
                <a14:useLocalDpi xmlns:a14="http://schemas.microsoft.com/office/drawing/2010/main" val="0"/>
              </a:ext>
            </a:extLst>
          </a:blip>
          <a:srcRect l="8462"/>
          <a:stretch/>
        </p:blipFill>
        <p:spPr bwMode="auto">
          <a:xfrm>
            <a:off x="32177" y="116637"/>
            <a:ext cx="12209036" cy="4177967"/>
          </a:xfrm>
          <a:prstGeom prst="rect">
            <a:avLst/>
          </a:prstGeom>
          <a:noFill/>
        </p:spPr>
      </p:pic>
      <p:sp>
        <p:nvSpPr>
          <p:cNvPr id="2" name="Title 1"/>
          <p:cNvSpPr>
            <a:spLocks noGrp="1"/>
          </p:cNvSpPr>
          <p:nvPr>
            <p:ph type="title" hasCustomPrompt="1"/>
          </p:nvPr>
        </p:nvSpPr>
        <p:spPr>
          <a:xfrm>
            <a:off x="553609" y="2051018"/>
            <a:ext cx="10824293" cy="613283"/>
          </a:xfrm>
        </p:spPr>
        <p:txBody>
          <a:bodyPr anchor="b">
            <a:noAutofit/>
          </a:bodyPr>
          <a:lstStyle>
            <a:lvl1pPr>
              <a:defRPr sz="5400" b="0">
                <a:solidFill>
                  <a:srgbClr val="C00000"/>
                </a:solidFill>
              </a:defRPr>
            </a:lvl1pPr>
          </a:lstStyle>
          <a:p>
            <a:r>
              <a:rPr lang="es-ES" dirty="0"/>
              <a:t>Haga Clic Para Modificar El Estilo De Título Del Patrón</a:t>
            </a:r>
            <a:endParaRPr lang="en-US" dirty="0"/>
          </a:p>
        </p:txBody>
      </p:sp>
      <p:sp>
        <p:nvSpPr>
          <p:cNvPr id="4" name="Text Placeholder 3"/>
          <p:cNvSpPr>
            <a:spLocks noGrp="1"/>
          </p:cNvSpPr>
          <p:nvPr>
            <p:ph type="body" sz="half" idx="2"/>
          </p:nvPr>
        </p:nvSpPr>
        <p:spPr>
          <a:xfrm>
            <a:off x="553610" y="4359587"/>
            <a:ext cx="9266598" cy="533400"/>
          </a:xfrm>
        </p:spPr>
        <p:txBody>
          <a:bodyPr>
            <a:normAutofit/>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2" name="Date Placeholder 11"/>
          <p:cNvSpPr>
            <a:spLocks noGrp="1"/>
          </p:cNvSpPr>
          <p:nvPr>
            <p:ph type="dt" sz="half" idx="10"/>
          </p:nvPr>
        </p:nvSpPr>
        <p:spPr>
          <a:xfrm>
            <a:off x="3224210" y="6481096"/>
            <a:ext cx="4131409" cy="228600"/>
          </a:xfrm>
          <a:prstGeom prst="rect">
            <a:avLst/>
          </a:prstGeom>
        </p:spPr>
        <p:txBody>
          <a:bodyPr/>
          <a:lstStyle>
            <a:lvl1pPr>
              <a:defRPr>
                <a:solidFill>
                  <a:srgbClr val="C00000"/>
                </a:solidFill>
              </a:defRPr>
            </a:lvl1pPr>
          </a:lstStyle>
          <a:p>
            <a:endParaRPr lang="es-ES" dirty="0"/>
          </a:p>
        </p:txBody>
      </p:sp>
      <p:sp>
        <p:nvSpPr>
          <p:cNvPr id="13" name="Footer Placeholder 12"/>
          <p:cNvSpPr>
            <a:spLocks noGrp="1"/>
          </p:cNvSpPr>
          <p:nvPr>
            <p:ph type="ftr" sz="quarter" idx="11"/>
          </p:nvPr>
        </p:nvSpPr>
        <p:spPr>
          <a:xfrm>
            <a:off x="688568" y="6481101"/>
            <a:ext cx="2829286" cy="376901"/>
          </a:xfrm>
          <a:prstGeom prst="rect">
            <a:avLst/>
          </a:prstGeom>
        </p:spPr>
        <p:txBody>
          <a:bodyPr/>
          <a:lstStyle>
            <a:lvl1pPr>
              <a:defRPr>
                <a:solidFill>
                  <a:srgbClr val="C00000"/>
                </a:solidFill>
              </a:defRPr>
            </a:lvl1pPr>
          </a:lstStyle>
          <a:p>
            <a:r>
              <a:rPr lang="sv-SE" smtClean="0"/>
              <a:t>Ingeniería de Software I  2021</a:t>
            </a:r>
            <a:endParaRPr lang="es-ES" dirty="0"/>
          </a:p>
        </p:txBody>
      </p:sp>
      <p:sp>
        <p:nvSpPr>
          <p:cNvPr id="14" name="Slide Number Placeholder 13"/>
          <p:cNvSpPr>
            <a:spLocks noGrp="1"/>
          </p:cNvSpPr>
          <p:nvPr>
            <p:ph type="sldNum" sz="quarter" idx="12"/>
          </p:nvPr>
        </p:nvSpPr>
        <p:spPr/>
        <p:txBody>
          <a:bodyPr/>
          <a:lstStyle>
            <a:lvl1pPr>
              <a:defRPr>
                <a:solidFill>
                  <a:schemeClr val="accent6">
                    <a:alpha val="25000"/>
                  </a:schemeClr>
                </a:solidFill>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568130859"/>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5400"/>
            </a:lvl1pPr>
          </a:lstStyle>
          <a:p>
            <a:fld id="{9309AEDA-1D6C-44D3-8BB0-A178BBA71291}" type="slidenum">
              <a:rPr lang="es-ES" smtClean="0"/>
              <a:pPr/>
              <a:t>‹Nº›</a:t>
            </a:fld>
            <a:endParaRPr lang="es-ES" dirty="0"/>
          </a:p>
        </p:txBody>
      </p:sp>
      <p:sp>
        <p:nvSpPr>
          <p:cNvPr id="4" name="3 Marcador de fecha"/>
          <p:cNvSpPr>
            <a:spLocks noGrp="1"/>
          </p:cNvSpPr>
          <p:nvPr>
            <p:ph type="dt" sz="half" idx="11"/>
          </p:nvPr>
        </p:nvSpPr>
        <p:spPr/>
        <p:txBody>
          <a:bodyPr/>
          <a:lstStyle/>
          <a:p>
            <a:endParaRPr lang="es-ES" dirty="0"/>
          </a:p>
        </p:txBody>
      </p:sp>
      <p:sp>
        <p:nvSpPr>
          <p:cNvPr id="5" name="4 Marcador de pie de página"/>
          <p:cNvSpPr>
            <a:spLocks noGrp="1"/>
          </p:cNvSpPr>
          <p:nvPr>
            <p:ph type="ftr" sz="quarter" idx="12"/>
          </p:nvPr>
        </p:nvSpPr>
        <p:spPr/>
        <p:txBody>
          <a:bodyPr/>
          <a:lstStyle/>
          <a:p>
            <a:r>
              <a:rPr lang="sv-SE" smtClean="0"/>
              <a:t>Ingeniería de Software I  2021</a:t>
            </a:r>
            <a:endParaRPr lang="es-ES" dirty="0"/>
          </a:p>
        </p:txBody>
      </p:sp>
    </p:spTree>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cSld name="Título">
    <p:spTree>
      <p:nvGrpSpPr>
        <p:cNvPr id="1" name=""/>
        <p:cNvGrpSpPr/>
        <p:nvPr/>
      </p:nvGrpSpPr>
      <p:grpSpPr>
        <a:xfrm>
          <a:off x="0" y="0"/>
          <a:ext cx="0" cy="0"/>
          <a:chOff x="0" y="0"/>
          <a:chExt cx="0" cy="0"/>
        </a:xfrm>
      </p:grpSpPr>
      <p:sp>
        <p:nvSpPr>
          <p:cNvPr id="2" name="Rectangle 2"/>
          <p:cNvSpPr>
            <a:spLocks noGrp="1"/>
          </p:cNvSpPr>
          <p:nvPr>
            <p:ph type="ctrTitle"/>
          </p:nvPr>
        </p:nvSpPr>
        <p:spPr>
          <a:xfrm>
            <a:off x="306030" y="4114800"/>
            <a:ext cx="9690960" cy="533400"/>
          </a:xfrm>
          <a:noFill/>
        </p:spPr>
        <p:txBody>
          <a:bodyPr vert="horz"/>
          <a:lstStyle>
            <a:lvl1pPr algn="l" eaLnBrk="1" latinLnBrk="0" hangingPunct="1">
              <a:defRPr kumimoji="0" lang="es-ES" sz="2000" b="0" cap="all" spc="150" baseline="0">
                <a:solidFill>
                  <a:schemeClr val="bg1"/>
                </a:solidFill>
              </a:defRPr>
            </a:lvl1pPr>
            <a:extLst/>
          </a:lstStyle>
          <a:p>
            <a:r>
              <a:rPr lang="es-ES"/>
              <a:t>Haga clic para modificar el estilo de título del patrón</a:t>
            </a:r>
            <a:endParaRPr/>
          </a:p>
        </p:txBody>
      </p:sp>
      <p:sp>
        <p:nvSpPr>
          <p:cNvPr id="3" name="Rectangle 3"/>
          <p:cNvSpPr>
            <a:spLocks noGrp="1"/>
          </p:cNvSpPr>
          <p:nvPr>
            <p:ph type="subTitle" idx="1"/>
          </p:nvPr>
        </p:nvSpPr>
        <p:spPr>
          <a:xfrm>
            <a:off x="306030" y="4706112"/>
            <a:ext cx="9282920" cy="228600"/>
          </a:xfrm>
          <a:solidFill>
            <a:schemeClr val="bg1"/>
          </a:solidFill>
        </p:spPr>
        <p:txBody>
          <a:bodyPr/>
          <a:lstStyle>
            <a:lvl1pPr marL="0" indent="0" algn="l" eaLnBrk="1" latinLnBrk="0" hangingPunct="1">
              <a:buNone/>
              <a:defRPr kumimoji="0" lang="es-ES" sz="1100" b="1">
                <a:solidFill>
                  <a:schemeClr val="accent4">
                    <a:shade val="50000"/>
                  </a:schemeClr>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r>
              <a:rPr lang="es-ES"/>
              <a:t>Haga clic para modificar el estilo de subtítulo del patrón</a:t>
            </a:r>
          </a:p>
        </p:txBody>
      </p:sp>
      <p:sp>
        <p:nvSpPr>
          <p:cNvPr id="7" name="Rectangle 15"/>
          <p:cNvSpPr>
            <a:spLocks noGrp="1"/>
          </p:cNvSpPr>
          <p:nvPr>
            <p:ph type="sldNum" sz="quarter" idx="10"/>
          </p:nvPr>
        </p:nvSpPr>
        <p:spPr>
          <a:xfrm>
            <a:off x="8670862" y="6309320"/>
            <a:ext cx="2850344" cy="472480"/>
          </a:xfrm>
        </p:spPr>
        <p:txBody>
          <a:bodyPr/>
          <a:lstStyle>
            <a:lvl1pPr>
              <a:defRPr/>
            </a:lvl1pPr>
          </a:lstStyle>
          <a:p>
            <a:fld id="{9309AEDA-1D6C-44D3-8BB0-A178BBA71291}" type="slidenum">
              <a:rPr lang="es-ES" smtClean="0"/>
              <a:pPr/>
              <a:t>‹Nº›</a:t>
            </a:fld>
            <a:endParaRPr lang="es-ES" dirty="0"/>
          </a:p>
        </p:txBody>
      </p:sp>
      <p:sp>
        <p:nvSpPr>
          <p:cNvPr id="8" name="Rectangle 16"/>
          <p:cNvSpPr>
            <a:spLocks noGrp="1"/>
          </p:cNvSpPr>
          <p:nvPr>
            <p:ph type="ftr" sz="quarter" idx="11"/>
          </p:nvPr>
        </p:nvSpPr>
        <p:spPr/>
        <p:txBody>
          <a:bodyPr/>
          <a:lstStyle>
            <a:lvl1pPr>
              <a:defRPr/>
            </a:lvl1pPr>
            <a:extLst/>
          </a:lstStyle>
          <a:p>
            <a:r>
              <a:rPr lang="sv-SE" smtClean="0"/>
              <a:t>Ingeniería de Software I  2021</a:t>
            </a:r>
            <a:endParaRPr lang="es-ES" dirty="0"/>
          </a:p>
        </p:txBody>
      </p:sp>
      <p:sp>
        <p:nvSpPr>
          <p:cNvPr id="9" name="Date Placeholder 9"/>
          <p:cNvSpPr>
            <a:spLocks noGrp="1"/>
          </p:cNvSpPr>
          <p:nvPr>
            <p:ph type="dt" sz="half" idx="12"/>
          </p:nvPr>
        </p:nvSpPr>
        <p:spPr>
          <a:xfrm>
            <a:off x="306030" y="6477000"/>
            <a:ext cx="2142212" cy="304800"/>
          </a:xfrm>
        </p:spPr>
        <p:txBody>
          <a:bodyPr anchor="ctr"/>
          <a:lstStyle>
            <a:lvl1pPr algn="l" eaLnBrk="1" latinLnBrk="0" hangingPunct="1">
              <a:defRPr kumimoji="0" lang="es-ES">
                <a:solidFill>
                  <a:srgbClr val="A0A0A0"/>
                </a:solidFill>
              </a:defRPr>
            </a:lvl1pPr>
            <a:extLst/>
          </a:lstStyle>
          <a:p>
            <a:endParaRPr lang="es-ES" dirty="0"/>
          </a:p>
        </p:txBody>
      </p:sp>
    </p:spTree>
    <p:extLst>
      <p:ext uri="{BB962C8B-B14F-4D97-AF65-F5344CB8AC3E}">
        <p14:creationId xmlns:p14="http://schemas.microsoft.com/office/powerpoint/2010/main" val="424923959"/>
      </p:ext>
    </p:extLst>
  </p:cSld>
  <p:clrMapOvr>
    <a:masterClrMapping/>
  </p:clrMapOv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7" name="6 Marcador de texto"/>
          <p:cNvSpPr>
            <a:spLocks noGrp="1"/>
          </p:cNvSpPr>
          <p:nvPr>
            <p:ph type="body" sz="quarter" idx="13"/>
          </p:nvPr>
        </p:nvSpPr>
        <p:spPr>
          <a:xfrm>
            <a:off x="336714" y="692696"/>
            <a:ext cx="10989396" cy="5544616"/>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AR" dirty="0"/>
          </a:p>
        </p:txBody>
      </p:sp>
      <p:sp>
        <p:nvSpPr>
          <p:cNvPr id="16" name="15 Marcador de texto"/>
          <p:cNvSpPr>
            <a:spLocks noGrp="1"/>
          </p:cNvSpPr>
          <p:nvPr>
            <p:ph type="body" sz="quarter" idx="14"/>
          </p:nvPr>
        </p:nvSpPr>
        <p:spPr>
          <a:xfrm>
            <a:off x="529513" y="6309320"/>
            <a:ext cx="4207910"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a:t>Haga clic para modificar el estilo de texto del patrón</a:t>
            </a:r>
          </a:p>
        </p:txBody>
      </p:sp>
      <p:sp>
        <p:nvSpPr>
          <p:cNvPr id="8" name="22 Marcador de texto"/>
          <p:cNvSpPr>
            <a:spLocks noGrp="1"/>
          </p:cNvSpPr>
          <p:nvPr>
            <p:ph type="body" sz="quarter" idx="15"/>
          </p:nvPr>
        </p:nvSpPr>
        <p:spPr>
          <a:xfrm>
            <a:off x="336714" y="188640"/>
            <a:ext cx="10989396" cy="504056"/>
          </a:xfrm>
          <a:ln>
            <a:noFill/>
          </a:ln>
        </p:spPr>
        <p:txBody>
          <a:bodyPr>
            <a:normAutofit/>
          </a:bodyPr>
          <a:lstStyle>
            <a:lvl1pPr>
              <a:defRPr kumimoji="0" lang="es-ES" sz="2800" cap="small" spc="0" baseline="0" dirty="0" smtClean="0">
                <a:solidFill>
                  <a:schemeClr val="tx1"/>
                </a:solidFill>
                <a:latin typeface="+mj-lt"/>
                <a:ea typeface="+mj-ea"/>
                <a:cs typeface="+mj-cs"/>
              </a:defRPr>
            </a:lvl1pPr>
          </a:lstStyle>
          <a:p>
            <a:pPr lvl="0"/>
            <a:r>
              <a:rPr lang="es-ES"/>
              <a:t>Haga clic para modificar el estilo de texto del patrón</a:t>
            </a:r>
          </a:p>
        </p:txBody>
      </p:sp>
      <p:sp>
        <p:nvSpPr>
          <p:cNvPr id="9" name="3 Marcador de pie de página"/>
          <p:cNvSpPr>
            <a:spLocks noGrp="1"/>
          </p:cNvSpPr>
          <p:nvPr>
            <p:ph type="ftr" sz="quarter" idx="16"/>
          </p:nvPr>
        </p:nvSpPr>
        <p:spPr>
          <a:xfrm>
            <a:off x="6698666" y="6308729"/>
            <a:ext cx="4724344" cy="365125"/>
          </a:xfrm>
        </p:spPr>
        <p:txBody>
          <a:bodyPr/>
          <a:lstStyle>
            <a:lvl1pPr>
              <a:defRPr/>
            </a:lvl1pPr>
          </a:lstStyle>
          <a:p>
            <a:r>
              <a:rPr lang="sv-SE" smtClean="0"/>
              <a:t>Ingeniería de Software I  2021</a:t>
            </a:r>
            <a:endParaRPr lang="es-ES" dirty="0"/>
          </a:p>
        </p:txBody>
      </p:sp>
      <p:sp>
        <p:nvSpPr>
          <p:cNvPr id="10" name="4 Marcador de número de diapositiva"/>
          <p:cNvSpPr>
            <a:spLocks noGrp="1"/>
          </p:cNvSpPr>
          <p:nvPr>
            <p:ph type="sldNum" sz="quarter" idx="17"/>
          </p:nvPr>
        </p:nvSpPr>
        <p:spPr/>
        <p:txBody>
          <a:bodyPr/>
          <a:lstStyle>
            <a:lvl1pPr>
              <a:defRPr/>
            </a:lvl1pPr>
          </a:lstStyle>
          <a:p>
            <a:fld id="{9309AEDA-1D6C-44D3-8BB0-A178BBA71291}" type="slidenum">
              <a:rPr lang="es-ES" smtClean="0"/>
              <a:pPr/>
              <a:t>‹Nº›</a:t>
            </a:fld>
            <a:endParaRPr lang="es-ES" dirty="0"/>
          </a:p>
        </p:txBody>
      </p:sp>
      <p:sp>
        <p:nvSpPr>
          <p:cNvPr id="11" name="10 Marcador de fecha"/>
          <p:cNvSpPr>
            <a:spLocks noGrp="1"/>
          </p:cNvSpPr>
          <p:nvPr>
            <p:ph type="dt" sz="half" idx="18"/>
          </p:nvPr>
        </p:nvSpPr>
        <p:spPr/>
        <p:txBody>
          <a:bodyPr/>
          <a:lstStyle/>
          <a:p>
            <a:endParaRPr lang="es-ES" dirty="0"/>
          </a:p>
        </p:txBody>
      </p:sp>
    </p:spTree>
    <p:extLst>
      <p:ext uri="{BB962C8B-B14F-4D97-AF65-F5344CB8AC3E}">
        <p14:creationId xmlns:p14="http://schemas.microsoft.com/office/powerpoint/2010/main" val="351382742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10" name="Rectángulo 9"/>
          <p:cNvSpPr/>
          <p:nvPr/>
        </p:nvSpPr>
        <p:spPr>
          <a:xfrm>
            <a:off x="1"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68" y="753227"/>
            <a:ext cx="9652665"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704761" y="2336876"/>
            <a:ext cx="5630974"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3068" y="2336875"/>
            <a:ext cx="3805378"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14184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ítulo y objetos">
    <p:spTree>
      <p:nvGrpSpPr>
        <p:cNvPr id="1" name=""/>
        <p:cNvGrpSpPr/>
        <p:nvPr/>
      </p:nvGrpSpPr>
      <p:grpSpPr>
        <a:xfrm>
          <a:off x="0" y="0"/>
          <a:ext cx="0" cy="0"/>
          <a:chOff x="0" y="0"/>
          <a:chExt cx="0" cy="0"/>
        </a:xfrm>
      </p:grpSpPr>
      <p:sp>
        <p:nvSpPr>
          <p:cNvPr id="8" name="7 Marcador de contenido"/>
          <p:cNvSpPr>
            <a:spLocks noGrp="1"/>
          </p:cNvSpPr>
          <p:nvPr>
            <p:ph sz="quarter" idx="1"/>
          </p:nvPr>
        </p:nvSpPr>
        <p:spPr>
          <a:xfrm>
            <a:off x="336714" y="692696"/>
            <a:ext cx="10989396" cy="5400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13 Título"/>
          <p:cNvSpPr>
            <a:spLocks noGrp="1"/>
          </p:cNvSpPr>
          <p:nvPr>
            <p:ph type="title"/>
          </p:nvPr>
        </p:nvSpPr>
        <p:spPr/>
        <p:txBody>
          <a:bodyPr/>
          <a:lstStyle/>
          <a:p>
            <a:r>
              <a:rPr lang="es-ES"/>
              <a:t>Haga clic para modificar el estilo de título del patrón</a:t>
            </a:r>
            <a:endParaRPr lang="es-ES" dirty="0"/>
          </a:p>
        </p:txBody>
      </p:sp>
      <p:sp>
        <p:nvSpPr>
          <p:cNvPr id="23" name="22 Marcador de texto"/>
          <p:cNvSpPr>
            <a:spLocks noGrp="1"/>
          </p:cNvSpPr>
          <p:nvPr>
            <p:ph type="body" sz="quarter" idx="13"/>
          </p:nvPr>
        </p:nvSpPr>
        <p:spPr>
          <a:xfrm>
            <a:off x="336714" y="188640"/>
            <a:ext cx="10989396" cy="504056"/>
          </a:xfrm>
          <a:ln>
            <a:noFill/>
          </a:ln>
        </p:spPr>
        <p:txBody>
          <a:bodyPr>
            <a:normAutofit/>
          </a:bodyPr>
          <a:lstStyle>
            <a:lvl1pPr>
              <a:defRPr kumimoji="0" lang="es-ES" sz="2800" cap="small" spc="0" baseline="0" dirty="0" smtClean="0">
                <a:solidFill>
                  <a:schemeClr val="tx1"/>
                </a:solidFill>
                <a:latin typeface="+mj-lt"/>
                <a:ea typeface="+mj-ea"/>
                <a:cs typeface="+mj-cs"/>
              </a:defRPr>
            </a:lvl1pPr>
          </a:lstStyle>
          <a:p>
            <a:pPr lvl="0"/>
            <a:r>
              <a:rPr lang="es-ES"/>
              <a:t>Haga clic para modificar el estilo de texto del patrón</a:t>
            </a:r>
          </a:p>
        </p:txBody>
      </p:sp>
      <p:sp>
        <p:nvSpPr>
          <p:cNvPr id="6" name="4 Marcador de pie de página"/>
          <p:cNvSpPr>
            <a:spLocks noGrp="1"/>
          </p:cNvSpPr>
          <p:nvPr>
            <p:ph type="ftr" sz="quarter" idx="14"/>
          </p:nvPr>
        </p:nvSpPr>
        <p:spPr/>
        <p:txBody>
          <a:bodyPr/>
          <a:lstStyle>
            <a:lvl1pPr>
              <a:defRPr/>
            </a:lvl1pPr>
          </a:lstStyle>
          <a:p>
            <a:r>
              <a:rPr lang="sv-SE" smtClean="0"/>
              <a:t>Ingeniería de Software I  2021</a:t>
            </a:r>
            <a:endParaRPr lang="es-ES" dirty="0"/>
          </a:p>
        </p:txBody>
      </p:sp>
      <p:sp>
        <p:nvSpPr>
          <p:cNvPr id="7" name="5 Marcador de número de diapositiva"/>
          <p:cNvSpPr>
            <a:spLocks noGrp="1"/>
          </p:cNvSpPr>
          <p:nvPr>
            <p:ph type="sldNum" sz="quarter" idx="15"/>
          </p:nvPr>
        </p:nvSpPr>
        <p:spPr/>
        <p:txBody>
          <a:bodyPr/>
          <a:lstStyle>
            <a:lvl1pPr>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392631138"/>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647998" y="2708920"/>
            <a:ext cx="10850228" cy="1273283"/>
          </a:xfrm>
        </p:spPr>
        <p:txBody>
          <a:bodyPr/>
          <a:lstStyle/>
          <a:p>
            <a:r>
              <a:rPr lang="es-ES"/>
              <a:t>Haga clic para modificar el estilo de título del patrón</a:t>
            </a:r>
            <a:endParaRPr lang="es-AR"/>
          </a:p>
        </p:txBody>
      </p:sp>
      <p:sp>
        <p:nvSpPr>
          <p:cNvPr id="7" name="6 Marcador de texto"/>
          <p:cNvSpPr>
            <a:spLocks noGrp="1"/>
          </p:cNvSpPr>
          <p:nvPr>
            <p:ph type="body" sz="quarter" idx="13"/>
          </p:nvPr>
        </p:nvSpPr>
        <p:spPr>
          <a:xfrm>
            <a:off x="720006" y="2492896"/>
            <a:ext cx="10902407" cy="5976664"/>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AR" dirty="0"/>
          </a:p>
        </p:txBody>
      </p:sp>
      <p:sp>
        <p:nvSpPr>
          <p:cNvPr id="16" name="15 Marcador de texto"/>
          <p:cNvSpPr>
            <a:spLocks noGrp="1"/>
          </p:cNvSpPr>
          <p:nvPr>
            <p:ph type="body" sz="quarter" idx="14"/>
          </p:nvPr>
        </p:nvSpPr>
        <p:spPr>
          <a:xfrm>
            <a:off x="529513" y="6309320"/>
            <a:ext cx="4207910"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a:t>Haga clic para modificar el estilo de texto del patrón</a:t>
            </a:r>
          </a:p>
        </p:txBody>
      </p:sp>
      <p:sp>
        <p:nvSpPr>
          <p:cNvPr id="5" name="3 Marcador de pie de página"/>
          <p:cNvSpPr>
            <a:spLocks noGrp="1"/>
          </p:cNvSpPr>
          <p:nvPr>
            <p:ph type="ftr" sz="quarter" idx="15"/>
          </p:nvPr>
        </p:nvSpPr>
        <p:spPr>
          <a:xfrm>
            <a:off x="6698666" y="6308729"/>
            <a:ext cx="4724344" cy="365125"/>
          </a:xfrm>
        </p:spPr>
        <p:txBody>
          <a:bodyPr/>
          <a:lstStyle>
            <a:lvl1pPr>
              <a:defRPr/>
            </a:lvl1pPr>
          </a:lstStyle>
          <a:p>
            <a:r>
              <a:rPr lang="sv-SE" smtClean="0"/>
              <a:t>Ingeniería de Software I  2021</a:t>
            </a:r>
            <a:endParaRPr lang="es-ES" dirty="0"/>
          </a:p>
        </p:txBody>
      </p:sp>
      <p:sp>
        <p:nvSpPr>
          <p:cNvPr id="6" name="4 Marcador de número de diapositiva"/>
          <p:cNvSpPr>
            <a:spLocks noGrp="1"/>
          </p:cNvSpPr>
          <p:nvPr>
            <p:ph type="sldNum" sz="quarter" idx="16"/>
          </p:nvPr>
        </p:nvSpPr>
        <p:spPr/>
        <p:txBody>
          <a:bodyPr/>
          <a:lstStyle>
            <a:lvl1pPr>
              <a:defRPr>
                <a:solidFill>
                  <a:schemeClr val="bg1"/>
                </a:solidFill>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4137013835"/>
      </p:ext>
    </p:extLst>
  </p:cSld>
  <p:clrMapOvr>
    <a:masterClrMapping/>
  </p:clrMapOv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Encabezado de sección">
    <p:spTree>
      <p:nvGrpSpPr>
        <p:cNvPr id="1" name=""/>
        <p:cNvGrpSpPr/>
        <p:nvPr/>
      </p:nvGrpSpPr>
      <p:grpSpPr>
        <a:xfrm>
          <a:off x="0" y="0"/>
          <a:ext cx="0" cy="0"/>
          <a:chOff x="0" y="0"/>
          <a:chExt cx="0" cy="0"/>
        </a:xfrm>
      </p:grpSpPr>
      <p:sp>
        <p:nvSpPr>
          <p:cNvPr id="3" name="Rectangle 8"/>
          <p:cNvSpPr/>
          <p:nvPr/>
        </p:nvSpPr>
        <p:spPr>
          <a:xfrm>
            <a:off x="0" y="4038600"/>
            <a:ext cx="12241213"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ES" sz="1800"/>
          </a:p>
        </p:txBody>
      </p:sp>
      <p:sp>
        <p:nvSpPr>
          <p:cNvPr id="4" name="Rectangle 10"/>
          <p:cNvSpPr/>
          <p:nvPr/>
        </p:nvSpPr>
        <p:spPr>
          <a:xfrm>
            <a:off x="0" y="4646617"/>
            <a:ext cx="12241213" cy="26987"/>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ES" sz="1800"/>
          </a:p>
        </p:txBody>
      </p:sp>
      <p:sp>
        <p:nvSpPr>
          <p:cNvPr id="14" name="Title 13"/>
          <p:cNvSpPr>
            <a:spLocks noGrp="1"/>
          </p:cNvSpPr>
          <p:nvPr>
            <p:ph type="ctrTitle"/>
          </p:nvPr>
        </p:nvSpPr>
        <p:spPr>
          <a:xfrm>
            <a:off x="20364" y="4343400"/>
            <a:ext cx="9690960" cy="533400"/>
          </a:xfrm>
          <a:noFill/>
        </p:spPr>
        <p:txBody>
          <a:bodyPr vert="horz"/>
          <a:lstStyle>
            <a:lvl1pPr algn="l" eaLnBrk="1" latinLnBrk="0" hangingPunct="1">
              <a:defRPr kumimoji="0" lang="es-ES" sz="2000" b="0" cap="all" spc="150" baseline="0">
                <a:solidFill>
                  <a:schemeClr val="bg1"/>
                </a:solidFill>
              </a:defRPr>
            </a:lvl1pPr>
            <a:extLst/>
          </a:lstStyle>
          <a:p>
            <a:r>
              <a:rPr lang="es-ES"/>
              <a:t>Haga clic para modificar el estilo de título del patrón</a:t>
            </a:r>
          </a:p>
        </p:txBody>
      </p:sp>
      <p:sp>
        <p:nvSpPr>
          <p:cNvPr id="5" name="Rectangle 3"/>
          <p:cNvSpPr>
            <a:spLocks noGrp="1"/>
          </p:cNvSpPr>
          <p:nvPr>
            <p:ph type="dt" sz="half" idx="10"/>
          </p:nvPr>
        </p:nvSpPr>
        <p:spPr>
          <a:xfrm>
            <a:off x="306030" y="6477000"/>
            <a:ext cx="2142212" cy="304800"/>
          </a:xfrm>
        </p:spPr>
        <p:txBody>
          <a:bodyPr anchor="ctr"/>
          <a:lstStyle>
            <a:lvl1pPr algn="l" eaLnBrk="1" latinLnBrk="0" hangingPunct="1">
              <a:defRPr kumimoji="0" lang="es-ES">
                <a:solidFill>
                  <a:srgbClr val="A0A0A0"/>
                </a:solidFill>
              </a:defRPr>
            </a:lvl1pPr>
            <a:extLst/>
          </a:lstStyle>
          <a:p>
            <a:endParaRPr lang="es-ES" dirty="0"/>
          </a:p>
        </p:txBody>
      </p:sp>
      <p:sp>
        <p:nvSpPr>
          <p:cNvPr id="6" name="Rectangle 4"/>
          <p:cNvSpPr>
            <a:spLocks noGrp="1"/>
          </p:cNvSpPr>
          <p:nvPr>
            <p:ph type="ftr" sz="quarter" idx="11"/>
          </p:nvPr>
        </p:nvSpPr>
        <p:spPr/>
        <p:txBody>
          <a:bodyPr/>
          <a:lstStyle>
            <a:lvl1pPr eaLnBrk="1" latinLnBrk="0" hangingPunct="1">
              <a:defRPr kumimoji="0" lang="es-ES">
                <a:solidFill>
                  <a:schemeClr val="bg1"/>
                </a:solidFill>
              </a:defRPr>
            </a:lvl1pPr>
            <a:extLst/>
          </a:lstStyle>
          <a:p>
            <a:r>
              <a:rPr lang="sv-SE" smtClean="0"/>
              <a:t>Ingeniería de Software I  2021</a:t>
            </a:r>
            <a:endParaRPr lang="es-ES" dirty="0"/>
          </a:p>
        </p:txBody>
      </p:sp>
      <p:sp>
        <p:nvSpPr>
          <p:cNvPr id="7" name="Slide Number Placeholder 12"/>
          <p:cNvSpPr>
            <a:spLocks noGrp="1"/>
          </p:cNvSpPr>
          <p:nvPr>
            <p:ph type="sldNum" sz="quarter" idx="12"/>
          </p:nvPr>
        </p:nvSpPr>
        <p:spPr>
          <a:xfrm>
            <a:off x="8670862" y="6309320"/>
            <a:ext cx="2850344" cy="472480"/>
          </a:xfrm>
        </p:spPr>
        <p:txBody>
          <a:bodyPr/>
          <a:lstStyle>
            <a:lvl1pPr>
              <a:defRPr/>
            </a:lvl1pPr>
            <a:extLst/>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006765119"/>
      </p:ext>
    </p:extLst>
  </p:cSld>
  <p:clrMapOvr>
    <a:masterClrMapping/>
  </p:clrMapOv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25912" y="499538"/>
            <a:ext cx="3982526" cy="1273283"/>
          </a:xfrm>
        </p:spPr>
        <p:txBody>
          <a:bodyPr/>
          <a:lstStyle/>
          <a:p>
            <a:r>
              <a:rPr lang="es-ES"/>
              <a:t>Haga clic para modificar el estilo de título del patrón</a:t>
            </a:r>
            <a:endParaRPr lang="en-US"/>
          </a:p>
        </p:txBody>
      </p:sp>
      <p:sp>
        <p:nvSpPr>
          <p:cNvPr id="8" name="7 Marcador de contenido"/>
          <p:cNvSpPr>
            <a:spLocks noGrp="1"/>
          </p:cNvSpPr>
          <p:nvPr>
            <p:ph sz="quarter" idx="1"/>
          </p:nvPr>
        </p:nvSpPr>
        <p:spPr>
          <a:xfrm>
            <a:off x="336714" y="268992"/>
            <a:ext cx="11017092" cy="58243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4 Marcador de pie de página"/>
          <p:cNvSpPr>
            <a:spLocks noGrp="1"/>
          </p:cNvSpPr>
          <p:nvPr>
            <p:ph type="ftr" sz="quarter" idx="10"/>
          </p:nvPr>
        </p:nvSpPr>
        <p:spPr/>
        <p:txBody>
          <a:bodyPr/>
          <a:lstStyle>
            <a:lvl1pPr>
              <a:defRPr/>
            </a:lvl1pPr>
          </a:lstStyle>
          <a:p>
            <a:r>
              <a:rPr lang="sv-SE" smtClean="0"/>
              <a:t>Ingeniería de Software I  2021</a:t>
            </a:r>
            <a:endParaRPr lang="es-ES"/>
          </a:p>
        </p:txBody>
      </p:sp>
      <p:sp>
        <p:nvSpPr>
          <p:cNvPr id="5" name="5 Marcador de número de diapositiva"/>
          <p:cNvSpPr>
            <a:spLocks noGrp="1"/>
          </p:cNvSpPr>
          <p:nvPr>
            <p:ph type="sldNum" sz="quarter" idx="11"/>
          </p:nvPr>
        </p:nvSpPr>
        <p:spPr/>
        <p:txBody>
          <a:bodyPr/>
          <a:lstStyle>
            <a:lvl1pPr>
              <a:defRPr/>
            </a:lvl1pPr>
          </a:lstStyle>
          <a:p>
            <a:fld id="{6D22F896-40B5-4ADD-8801-0D06FADFA095}" type="slidenum">
              <a:rPr lang="es-AR" smtClean="0"/>
              <a:pPr/>
              <a:t>‹Nº›</a:t>
            </a:fld>
            <a:endParaRPr lang="es-AR"/>
          </a:p>
        </p:txBody>
      </p:sp>
    </p:spTree>
    <p:extLst>
      <p:ext uri="{BB962C8B-B14F-4D97-AF65-F5344CB8AC3E}">
        <p14:creationId xmlns:p14="http://schemas.microsoft.com/office/powerpoint/2010/main" val="482676458"/>
      </p:ext>
    </p:extLst>
  </p:cSld>
  <p:clrMapOvr>
    <a:masterClrMapping/>
  </p:clrMapOvr>
  <p:transition spd="med">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1_Dos objetos">
    <p:bg>
      <p:bgRef idx="1002">
        <a:schemeClr val="bg1"/>
      </p:bgRef>
    </p:bg>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12061" y="1481330"/>
            <a:ext cx="5406536"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6222616" y="1481330"/>
            <a:ext cx="5406536"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endParaRPr lang="es-AR"/>
          </a:p>
        </p:txBody>
      </p:sp>
      <p:sp>
        <p:nvSpPr>
          <p:cNvPr id="6" name="5 Marcador de pie de página"/>
          <p:cNvSpPr>
            <a:spLocks noGrp="1"/>
          </p:cNvSpPr>
          <p:nvPr>
            <p:ph type="ftr" sz="quarter" idx="11"/>
          </p:nvPr>
        </p:nvSpPr>
        <p:spPr/>
        <p:txBody>
          <a:bodyPr/>
          <a:lstStyle/>
          <a:p>
            <a:r>
              <a:rPr lang="sv-SE" smtClean="0"/>
              <a:t>Ingeniería de Software I  2021</a:t>
            </a:r>
            <a:endParaRPr lang="es-ES"/>
          </a:p>
        </p:txBody>
      </p:sp>
      <p:sp>
        <p:nvSpPr>
          <p:cNvPr id="7" name="6 Marcador de número de diapositiva"/>
          <p:cNvSpPr>
            <a:spLocks noGrp="1"/>
          </p:cNvSpPr>
          <p:nvPr>
            <p:ph type="sldNum" sz="quarter" idx="12"/>
          </p:nvPr>
        </p:nvSpPr>
        <p:spPr/>
        <p:txBody>
          <a:bodyPr/>
          <a:lstStyle/>
          <a:p>
            <a:fld id="{6D22F896-40B5-4ADD-8801-0D06FADFA095}" type="slidenum">
              <a:rPr lang="es-AR" smtClean="0"/>
              <a:pPr/>
              <a:t>‹Nº›</a:t>
            </a:fld>
            <a:endParaRPr lang="es-AR"/>
          </a:p>
        </p:txBody>
      </p:sp>
      <p:sp>
        <p:nvSpPr>
          <p:cNvPr id="8" name="7 Título"/>
          <p:cNvSpPr>
            <a:spLocks noGrp="1"/>
          </p:cNvSpPr>
          <p:nvPr>
            <p:ph type="title"/>
          </p:nvPr>
        </p:nvSpPr>
        <p:spPr/>
        <p:txBody>
          <a:bodyPr rtlCol="0"/>
          <a:lstStyle/>
          <a:p>
            <a:r>
              <a:rPr kumimoji="0" lang="es-ES"/>
              <a:t>Haga clic para modificar el estilo de título del patrón</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58751" y="6459788"/>
            <a:ext cx="5204356" cy="365125"/>
          </a:xfrm>
        </p:spPr>
        <p:txBody>
          <a:bodyPr/>
          <a:lstStyle/>
          <a:p>
            <a:r>
              <a:rPr lang="sv-SE" smtClean="0"/>
              <a:t>Ingeniería de Software I  2021</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51" y="6451617"/>
            <a:ext cx="4207910"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101709" y="1845734"/>
            <a:ext cx="10099002" cy="4023360"/>
          </a:xfrm>
        </p:spPr>
        <p:txBody>
          <a:bodyPr/>
          <a:lstStyle>
            <a:lvl1pPr>
              <a:defRPr sz="2800"/>
            </a:lvl1pPr>
            <a:lvl2pPr>
              <a:defRPr sz="2400"/>
            </a:lvl2pPr>
            <a:lvl3pPr>
              <a:defRPr sz="2000"/>
            </a:lvl3pPr>
            <a:lvl4pPr>
              <a:defRPr sz="18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3611790900"/>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
        <p:nvSpPr>
          <p:cNvPr id="5" name="Rectangle 4"/>
          <p:cNvSpPr/>
          <p:nvPr/>
        </p:nvSpPr>
        <p:spPr>
          <a:xfrm>
            <a:off x="3190" y="6400800"/>
            <a:ext cx="122380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8" y="6334316"/>
            <a:ext cx="122380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s-E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sv-SE" smtClean="0"/>
              <a:t>Ingeniería de Software I  2021</a:t>
            </a:r>
            <a:endParaRPr lang="es-ES" dirty="0"/>
          </a:p>
        </p:txBody>
      </p:sp>
      <p:sp>
        <p:nvSpPr>
          <p:cNvPr id="9" name="Slide Number Placeholder 8"/>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6066012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C00000"/>
                </a:solidFill>
              </a:defRPr>
            </a:lvl1pPr>
          </a:lstStyle>
          <a:p>
            <a:endParaRPr lang="es-ES" dirty="0"/>
          </a:p>
        </p:txBody>
      </p:sp>
      <p:sp>
        <p:nvSpPr>
          <p:cNvPr id="4" name="Footer Placeholder 3"/>
          <p:cNvSpPr>
            <a:spLocks noGrp="1"/>
          </p:cNvSpPr>
          <p:nvPr>
            <p:ph type="ftr" sz="quarter" idx="11"/>
          </p:nvPr>
        </p:nvSpPr>
        <p:spPr/>
        <p:txBody>
          <a:bodyPr/>
          <a:lstStyle>
            <a:lvl1pPr>
              <a:defRPr>
                <a:solidFill>
                  <a:srgbClr val="C00000"/>
                </a:solidFill>
              </a:defRPr>
            </a:lvl1pPr>
          </a:lstStyle>
          <a:p>
            <a:r>
              <a:rPr lang="sv-SE" smtClean="0"/>
              <a:t>Ingeniería de Software I  2021</a:t>
            </a:r>
            <a:endParaRPr lang="es-ES"/>
          </a:p>
        </p:txBody>
      </p:sp>
      <p:sp>
        <p:nvSpPr>
          <p:cNvPr id="5" name="Slide Number Placeholder 4"/>
          <p:cNvSpPr>
            <a:spLocks noGrp="1"/>
          </p:cNvSpPr>
          <p:nvPr>
            <p:ph type="sldNum" sz="quarter" idx="12"/>
          </p:nvPr>
        </p:nvSpPr>
        <p:spPr/>
        <p:txBody>
          <a:bodyPr/>
          <a:lstStyle/>
          <a:p>
            <a:fld id="{1FBA8592-A6F7-42BC-86CF-9E17C70547D3}" type="slidenum">
              <a:rPr lang="es-ES" smtClean="0"/>
              <a:pPr/>
              <a:t>‹Nº›</a:t>
            </a:fld>
            <a:endParaRPr lang="es-ES"/>
          </a:p>
        </p:txBody>
      </p:sp>
    </p:spTree>
    <p:extLst>
      <p:ext uri="{BB962C8B-B14F-4D97-AF65-F5344CB8AC3E}">
        <p14:creationId xmlns:p14="http://schemas.microsoft.com/office/powerpoint/2010/main" val="24964915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5910" y="643372"/>
            <a:ext cx="10816259"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86734" y="2852613"/>
            <a:ext cx="2937891" cy="1048573"/>
          </a:xfrm>
          <a:ln>
            <a:noFill/>
          </a:ln>
        </p:spPr>
        <p:txBody>
          <a:bodyPr/>
          <a:lstStyle/>
          <a:p>
            <a:pPr>
              <a:defRPr/>
            </a:pPr>
            <a:fld id="{DDDB8A13-BBB4-4BDB-951D-2F728A4AF88F}" type="slidenum">
              <a:rPr lang="es-AR" smtClean="0"/>
              <a:pPr>
                <a:defRPr/>
              </a:pPr>
              <a:t>‹Nº›</a:t>
            </a:fld>
            <a:endParaRPr lang="es-AR" dirty="0"/>
          </a:p>
        </p:txBody>
      </p:sp>
      <p:sp>
        <p:nvSpPr>
          <p:cNvPr id="7" name="15 Marcador de texto"/>
          <p:cNvSpPr>
            <a:spLocks noGrp="1"/>
          </p:cNvSpPr>
          <p:nvPr>
            <p:ph type="body" sz="quarter" idx="14"/>
          </p:nvPr>
        </p:nvSpPr>
        <p:spPr>
          <a:xfrm>
            <a:off x="5976011" y="6509537"/>
            <a:ext cx="2171244" cy="305415"/>
          </a:xfrm>
        </p:spPr>
        <p:txBody>
          <a:bodyPr>
            <a:noAutofit/>
          </a:bodyPr>
          <a:lstStyle>
            <a:lvl1pPr algn="l" rtl="0" fontAlgn="base">
              <a:spcBef>
                <a:spcPct val="0"/>
              </a:spcBef>
              <a:spcAft>
                <a:spcPct val="0"/>
              </a:spcAft>
              <a:buNone/>
              <a:defRPr lang="en-US" sz="825" b="0" i="0" kern="1200" dirty="0" smtClean="0">
                <a:solidFill>
                  <a:srgbClr val="C00000"/>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5908" y="1902578"/>
            <a:ext cx="983261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77973" y="6543222"/>
            <a:ext cx="829323" cy="256089"/>
          </a:xfrm>
          <a:prstGeom prst="rect">
            <a:avLst/>
          </a:prstGeom>
        </p:spPr>
        <p:txBody>
          <a:bodyPr/>
          <a:lstStyle>
            <a:lvl1pPr>
              <a:defRPr sz="1050">
                <a:solidFill>
                  <a:srgbClr val="C00000"/>
                </a:solidFill>
                <a:latin typeface="+mn-lt"/>
              </a:defRPr>
            </a:lvl1pPr>
          </a:lstStyle>
          <a:p>
            <a:pPr>
              <a:defRPr/>
            </a:pPr>
            <a:endParaRPr lang="es-AR" dirty="0"/>
          </a:p>
        </p:txBody>
      </p:sp>
      <p:sp>
        <p:nvSpPr>
          <p:cNvPr id="10" name="Footer Placeholder 2"/>
          <p:cNvSpPr>
            <a:spLocks noGrp="1"/>
          </p:cNvSpPr>
          <p:nvPr>
            <p:ph type="ftr" sz="quarter" idx="3"/>
          </p:nvPr>
        </p:nvSpPr>
        <p:spPr>
          <a:xfrm>
            <a:off x="169663" y="6554697"/>
            <a:ext cx="2163598" cy="213016"/>
          </a:xfrm>
          <a:prstGeom prst="rect">
            <a:avLst/>
          </a:prstGeom>
        </p:spPr>
        <p:txBody>
          <a:bodyPr/>
          <a:lstStyle>
            <a:lvl1pPr>
              <a:defRPr sz="1050">
                <a:solidFill>
                  <a:srgbClr val="C00000"/>
                </a:solidFill>
                <a:latin typeface="+mn-lt"/>
              </a:defRPr>
            </a:lvl1pPr>
          </a:lstStyle>
          <a:p>
            <a:pPr>
              <a:defRPr/>
            </a:pPr>
            <a:r>
              <a:rPr lang="sv-SE" smtClean="0"/>
              <a:t>Ingeniería de Software I  2021</a:t>
            </a:r>
            <a:endParaRPr lang="es-AR" dirty="0"/>
          </a:p>
        </p:txBody>
      </p:sp>
      <p:sp>
        <p:nvSpPr>
          <p:cNvPr id="11" name="17 CuadroTexto"/>
          <p:cNvSpPr txBox="1"/>
          <p:nvPr userDrawn="1"/>
        </p:nvSpPr>
        <p:spPr>
          <a:xfrm>
            <a:off x="5197208" y="6484428"/>
            <a:ext cx="665035" cy="219291"/>
          </a:xfrm>
          <a:prstGeom prst="rect">
            <a:avLst/>
          </a:prstGeom>
          <a:noFill/>
        </p:spPr>
        <p:txBody>
          <a:bodyPr wrap="square">
            <a:spAutoFit/>
          </a:bodyPr>
          <a:lstStyle/>
          <a:p>
            <a:pPr>
              <a:defRPr/>
            </a:pPr>
            <a:r>
              <a:rPr lang="es-ES" sz="825" b="0" i="0" kern="1200" dirty="0">
                <a:solidFill>
                  <a:srgbClr val="C00000"/>
                </a:solidFill>
                <a:latin typeface="+mn-lt"/>
                <a:ea typeface="+mn-ea"/>
                <a:cs typeface="+mn-cs"/>
              </a:rPr>
              <a:t>Fuente:</a:t>
            </a:r>
            <a:endParaRPr lang="es-AR" sz="825" dirty="0">
              <a:solidFill>
                <a:srgbClr val="C00000"/>
              </a:solidFill>
              <a:latin typeface="+mn-lt"/>
            </a:endParaRPr>
          </a:p>
        </p:txBody>
      </p:sp>
      <p:cxnSp>
        <p:nvCxnSpPr>
          <p:cNvPr id="15" name="Conector recto 12"/>
          <p:cNvCxnSpPr/>
          <p:nvPr userDrawn="1"/>
        </p:nvCxnSpPr>
        <p:spPr>
          <a:xfrm>
            <a:off x="625909" y="1772816"/>
            <a:ext cx="1081625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731655"/>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2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5910" y="643372"/>
            <a:ext cx="10816259"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86734" y="2852613"/>
            <a:ext cx="2937891" cy="1048573"/>
          </a:xfrm>
          <a:ln>
            <a:noFill/>
          </a:ln>
        </p:spPr>
        <p:txBody>
          <a:bodyPr/>
          <a:lstStyle/>
          <a:p>
            <a:pPr>
              <a:defRPr/>
            </a:pPr>
            <a:fld id="{DDDB8A13-BBB4-4BDB-951D-2F728A4AF88F}" type="slidenum">
              <a:rPr lang="es-AR" smtClean="0"/>
              <a:pPr>
                <a:defRPr/>
              </a:pPr>
              <a:t>‹Nº›</a:t>
            </a:fld>
            <a:endParaRPr lang="es-AR" dirty="0"/>
          </a:p>
        </p:txBody>
      </p:sp>
      <p:sp>
        <p:nvSpPr>
          <p:cNvPr id="7" name="15 Marcador de texto"/>
          <p:cNvSpPr>
            <a:spLocks noGrp="1"/>
          </p:cNvSpPr>
          <p:nvPr>
            <p:ph type="body" sz="quarter" idx="14"/>
          </p:nvPr>
        </p:nvSpPr>
        <p:spPr>
          <a:xfrm>
            <a:off x="5976011" y="6509537"/>
            <a:ext cx="2171244" cy="305415"/>
          </a:xfrm>
        </p:spPr>
        <p:txBody>
          <a:bodyPr>
            <a:noAutofit/>
          </a:bodyPr>
          <a:lstStyle>
            <a:lvl1pPr algn="l" rtl="0" fontAlgn="base">
              <a:spcBef>
                <a:spcPct val="0"/>
              </a:spcBef>
              <a:spcAft>
                <a:spcPct val="0"/>
              </a:spcAft>
              <a:buNone/>
              <a:defRPr lang="en-US" sz="825" b="0" i="0" kern="1200" dirty="0" smtClean="0">
                <a:solidFill>
                  <a:srgbClr val="C00000"/>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5908" y="1902578"/>
            <a:ext cx="983261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77973" y="6543222"/>
            <a:ext cx="829323" cy="256089"/>
          </a:xfrm>
          <a:prstGeom prst="rect">
            <a:avLst/>
          </a:prstGeom>
        </p:spPr>
        <p:txBody>
          <a:bodyPr/>
          <a:lstStyle>
            <a:lvl1pPr>
              <a:defRPr sz="1050">
                <a:solidFill>
                  <a:srgbClr val="C00000"/>
                </a:solidFill>
                <a:latin typeface="+mn-lt"/>
              </a:defRPr>
            </a:lvl1pPr>
          </a:lstStyle>
          <a:p>
            <a:pPr>
              <a:defRPr/>
            </a:pPr>
            <a:endParaRPr lang="es-AR" dirty="0"/>
          </a:p>
        </p:txBody>
      </p:sp>
      <p:sp>
        <p:nvSpPr>
          <p:cNvPr id="10" name="Footer Placeholder 2"/>
          <p:cNvSpPr>
            <a:spLocks noGrp="1"/>
          </p:cNvSpPr>
          <p:nvPr>
            <p:ph type="ftr" sz="quarter" idx="3"/>
          </p:nvPr>
        </p:nvSpPr>
        <p:spPr>
          <a:xfrm>
            <a:off x="169663" y="6554697"/>
            <a:ext cx="2163598" cy="213016"/>
          </a:xfrm>
          <a:prstGeom prst="rect">
            <a:avLst/>
          </a:prstGeom>
        </p:spPr>
        <p:txBody>
          <a:bodyPr/>
          <a:lstStyle>
            <a:lvl1pPr>
              <a:defRPr sz="1050">
                <a:solidFill>
                  <a:srgbClr val="C00000"/>
                </a:solidFill>
                <a:latin typeface="+mn-lt"/>
              </a:defRPr>
            </a:lvl1pPr>
          </a:lstStyle>
          <a:p>
            <a:pPr>
              <a:defRPr/>
            </a:pPr>
            <a:r>
              <a:rPr lang="sv-SE" smtClean="0"/>
              <a:t>Ingeniería de Software I  2021</a:t>
            </a:r>
            <a:endParaRPr lang="es-AR" dirty="0"/>
          </a:p>
        </p:txBody>
      </p:sp>
      <p:cxnSp>
        <p:nvCxnSpPr>
          <p:cNvPr id="15" name="Conector recto 12"/>
          <p:cNvCxnSpPr/>
          <p:nvPr userDrawn="1"/>
        </p:nvCxnSpPr>
        <p:spPr>
          <a:xfrm>
            <a:off x="625909" y="1772816"/>
            <a:ext cx="1081625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2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79944"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557" y="1971234"/>
            <a:ext cx="1609467" cy="144270"/>
          </a:xfrm>
          <a:prstGeom prst="rect">
            <a:avLst/>
          </a:prstGeom>
        </p:spPr>
      </p:pic>
      <p:sp>
        <p:nvSpPr>
          <p:cNvPr id="10" name="Rectángulo 9"/>
          <p:cNvSpPr/>
          <p:nvPr/>
        </p:nvSpPr>
        <p:spPr>
          <a:xfrm>
            <a:off x="1" y="609600"/>
            <a:ext cx="1047994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628558" y="609600"/>
            <a:ext cx="160946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3071" y="753228"/>
            <a:ext cx="9652663"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87986" y="2336874"/>
            <a:ext cx="5447750"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3069" y="2336876"/>
            <a:ext cx="3891903"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2957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7575" y="2130425"/>
            <a:ext cx="10406063" cy="1470025"/>
          </a:xfrm>
        </p:spPr>
        <p:txBody>
          <a:bodyPr/>
          <a:lstStyle/>
          <a:p>
            <a:r>
              <a:rPr lang="es-ES" smtClean="0"/>
              <a:t>Haga clic para modificar el estilo de título del patrón</a:t>
            </a:r>
            <a:endParaRPr lang="es-AR"/>
          </a:p>
        </p:txBody>
      </p:sp>
      <p:sp>
        <p:nvSpPr>
          <p:cNvPr id="3" name="2 Subtítulo"/>
          <p:cNvSpPr>
            <a:spLocks noGrp="1"/>
          </p:cNvSpPr>
          <p:nvPr>
            <p:ph type="subTitle" idx="1"/>
          </p:nvPr>
        </p:nvSpPr>
        <p:spPr>
          <a:xfrm>
            <a:off x="1836738" y="3886200"/>
            <a:ext cx="8567737"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AR"/>
          </a:p>
        </p:txBody>
      </p:sp>
      <p:sp>
        <p:nvSpPr>
          <p:cNvPr id="4" name="3 Marcador de fecha"/>
          <p:cNvSpPr>
            <a:spLocks noGrp="1"/>
          </p:cNvSpPr>
          <p:nvPr>
            <p:ph type="dt" sz="half" idx="10"/>
          </p:nvPr>
        </p:nvSpPr>
        <p:spPr/>
        <p:txBody>
          <a:bodyPr/>
          <a:lstStyle/>
          <a:p>
            <a:endParaRPr lang="es-AR"/>
          </a:p>
        </p:txBody>
      </p:sp>
      <p:sp>
        <p:nvSpPr>
          <p:cNvPr id="5" name="4 Marcador de pie de página"/>
          <p:cNvSpPr>
            <a:spLocks noGrp="1"/>
          </p:cNvSpPr>
          <p:nvPr>
            <p:ph type="ftr" sz="quarter" idx="11"/>
          </p:nvPr>
        </p:nvSpPr>
        <p:spPr/>
        <p:txBody>
          <a:bodyPr/>
          <a:lstStyle/>
          <a:p>
            <a:r>
              <a:rPr lang="sv-SE" smtClean="0"/>
              <a:t>Ingeniería de Software I  2021</a:t>
            </a:r>
            <a:endParaRPr lang="es-AR"/>
          </a:p>
        </p:txBody>
      </p:sp>
      <p:sp>
        <p:nvSpPr>
          <p:cNvPr id="6" name="5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18916228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endParaRPr lang="es-AR"/>
          </a:p>
        </p:txBody>
      </p:sp>
      <p:sp>
        <p:nvSpPr>
          <p:cNvPr id="5" name="4 Marcador de pie de página"/>
          <p:cNvSpPr>
            <a:spLocks noGrp="1"/>
          </p:cNvSpPr>
          <p:nvPr>
            <p:ph type="ftr" sz="quarter" idx="11"/>
          </p:nvPr>
        </p:nvSpPr>
        <p:spPr/>
        <p:txBody>
          <a:bodyPr/>
          <a:lstStyle/>
          <a:p>
            <a:r>
              <a:rPr lang="sv-SE" smtClean="0"/>
              <a:t>Ingeniería de Software I  2021</a:t>
            </a:r>
            <a:endParaRPr lang="es-AR"/>
          </a:p>
        </p:txBody>
      </p:sp>
      <p:sp>
        <p:nvSpPr>
          <p:cNvPr id="6" name="5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3230839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6788" y="4406900"/>
            <a:ext cx="10404475"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966788" y="2906713"/>
            <a:ext cx="1040447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endParaRPr lang="es-AR"/>
          </a:p>
        </p:txBody>
      </p:sp>
      <p:sp>
        <p:nvSpPr>
          <p:cNvPr id="5" name="4 Marcador de pie de página"/>
          <p:cNvSpPr>
            <a:spLocks noGrp="1"/>
          </p:cNvSpPr>
          <p:nvPr>
            <p:ph type="ftr" sz="quarter" idx="11"/>
          </p:nvPr>
        </p:nvSpPr>
        <p:spPr/>
        <p:txBody>
          <a:bodyPr/>
          <a:lstStyle/>
          <a:p>
            <a:r>
              <a:rPr lang="sv-SE" smtClean="0"/>
              <a:t>Ingeniería de Software I  2021</a:t>
            </a:r>
            <a:endParaRPr lang="es-AR"/>
          </a:p>
        </p:txBody>
      </p:sp>
      <p:sp>
        <p:nvSpPr>
          <p:cNvPr id="6" name="5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19607016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612775" y="1600200"/>
            <a:ext cx="543083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6196013" y="1600200"/>
            <a:ext cx="54324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p:txBody>
          <a:bodyPr/>
          <a:lstStyle/>
          <a:p>
            <a:endParaRPr lang="es-AR"/>
          </a:p>
        </p:txBody>
      </p:sp>
      <p:sp>
        <p:nvSpPr>
          <p:cNvPr id="6" name="5 Marcador de pie de página"/>
          <p:cNvSpPr>
            <a:spLocks noGrp="1"/>
          </p:cNvSpPr>
          <p:nvPr>
            <p:ph type="ftr" sz="quarter" idx="11"/>
          </p:nvPr>
        </p:nvSpPr>
        <p:spPr/>
        <p:txBody>
          <a:bodyPr/>
          <a:lstStyle/>
          <a:p>
            <a:r>
              <a:rPr lang="sv-SE" smtClean="0"/>
              <a:t>Ingeniería de Software I  2021</a:t>
            </a:r>
            <a:endParaRPr lang="es-AR"/>
          </a:p>
        </p:txBody>
      </p:sp>
      <p:sp>
        <p:nvSpPr>
          <p:cNvPr id="7" name="6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441181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612775" y="1535113"/>
            <a:ext cx="54086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612775" y="2174875"/>
            <a:ext cx="54086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6218238" y="1535113"/>
            <a:ext cx="5410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6218238" y="2174875"/>
            <a:ext cx="54102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6 Marcador de fecha"/>
          <p:cNvSpPr>
            <a:spLocks noGrp="1"/>
          </p:cNvSpPr>
          <p:nvPr>
            <p:ph type="dt" sz="half" idx="10"/>
          </p:nvPr>
        </p:nvSpPr>
        <p:spPr/>
        <p:txBody>
          <a:bodyPr/>
          <a:lstStyle/>
          <a:p>
            <a:endParaRPr lang="es-AR"/>
          </a:p>
        </p:txBody>
      </p:sp>
      <p:sp>
        <p:nvSpPr>
          <p:cNvPr id="8" name="7 Marcador de pie de página"/>
          <p:cNvSpPr>
            <a:spLocks noGrp="1"/>
          </p:cNvSpPr>
          <p:nvPr>
            <p:ph type="ftr" sz="quarter" idx="11"/>
          </p:nvPr>
        </p:nvSpPr>
        <p:spPr/>
        <p:txBody>
          <a:bodyPr/>
          <a:lstStyle/>
          <a:p>
            <a:r>
              <a:rPr lang="sv-SE" smtClean="0"/>
              <a:t>Ingeniería de Software I  2021</a:t>
            </a:r>
            <a:endParaRPr lang="es-AR"/>
          </a:p>
        </p:txBody>
      </p:sp>
      <p:sp>
        <p:nvSpPr>
          <p:cNvPr id="9" name="8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1823725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fecha"/>
          <p:cNvSpPr>
            <a:spLocks noGrp="1"/>
          </p:cNvSpPr>
          <p:nvPr>
            <p:ph type="dt" sz="half" idx="10"/>
          </p:nvPr>
        </p:nvSpPr>
        <p:spPr/>
        <p:txBody>
          <a:bodyPr/>
          <a:lstStyle/>
          <a:p>
            <a:endParaRPr lang="es-AR"/>
          </a:p>
        </p:txBody>
      </p:sp>
      <p:sp>
        <p:nvSpPr>
          <p:cNvPr id="4" name="3 Marcador de pie de página"/>
          <p:cNvSpPr>
            <a:spLocks noGrp="1"/>
          </p:cNvSpPr>
          <p:nvPr>
            <p:ph type="ftr" sz="quarter" idx="11"/>
          </p:nvPr>
        </p:nvSpPr>
        <p:spPr/>
        <p:txBody>
          <a:bodyPr/>
          <a:lstStyle/>
          <a:p>
            <a:r>
              <a:rPr lang="sv-SE" smtClean="0"/>
              <a:t>Ingeniería de Software I  2021</a:t>
            </a:r>
            <a:endParaRPr lang="es-AR"/>
          </a:p>
        </p:txBody>
      </p:sp>
      <p:sp>
        <p:nvSpPr>
          <p:cNvPr id="5" name="4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42621947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endParaRPr lang="es-AR"/>
          </a:p>
        </p:txBody>
      </p:sp>
      <p:sp>
        <p:nvSpPr>
          <p:cNvPr id="3" name="2 Marcador de pie de página"/>
          <p:cNvSpPr>
            <a:spLocks noGrp="1"/>
          </p:cNvSpPr>
          <p:nvPr>
            <p:ph type="ftr" sz="quarter" idx="11"/>
          </p:nvPr>
        </p:nvSpPr>
        <p:spPr/>
        <p:txBody>
          <a:bodyPr/>
          <a:lstStyle/>
          <a:p>
            <a:r>
              <a:rPr lang="sv-SE" smtClean="0"/>
              <a:t>Ingeniería de Software I  2021</a:t>
            </a:r>
            <a:endParaRPr lang="es-AR"/>
          </a:p>
        </p:txBody>
      </p:sp>
      <p:sp>
        <p:nvSpPr>
          <p:cNvPr id="4" name="3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24733849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12775" y="273050"/>
            <a:ext cx="4025900"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4786313" y="273050"/>
            <a:ext cx="68421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612775" y="1435100"/>
            <a:ext cx="40259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es-AR"/>
          </a:p>
        </p:txBody>
      </p:sp>
      <p:sp>
        <p:nvSpPr>
          <p:cNvPr id="6" name="5 Marcador de pie de página"/>
          <p:cNvSpPr>
            <a:spLocks noGrp="1"/>
          </p:cNvSpPr>
          <p:nvPr>
            <p:ph type="ftr" sz="quarter" idx="11"/>
          </p:nvPr>
        </p:nvSpPr>
        <p:spPr/>
        <p:txBody>
          <a:bodyPr/>
          <a:lstStyle/>
          <a:p>
            <a:r>
              <a:rPr lang="sv-SE" smtClean="0"/>
              <a:t>Ingeniería de Software I  2021</a:t>
            </a:r>
            <a:endParaRPr lang="es-AR"/>
          </a:p>
        </p:txBody>
      </p:sp>
      <p:sp>
        <p:nvSpPr>
          <p:cNvPr id="7" name="6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24707694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98713" y="4800600"/>
            <a:ext cx="7345362"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2398713" y="612775"/>
            <a:ext cx="7345362"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2398713" y="5367338"/>
            <a:ext cx="7345362"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es-AR"/>
          </a:p>
        </p:txBody>
      </p:sp>
      <p:sp>
        <p:nvSpPr>
          <p:cNvPr id="6" name="5 Marcador de pie de página"/>
          <p:cNvSpPr>
            <a:spLocks noGrp="1"/>
          </p:cNvSpPr>
          <p:nvPr>
            <p:ph type="ftr" sz="quarter" idx="11"/>
          </p:nvPr>
        </p:nvSpPr>
        <p:spPr/>
        <p:txBody>
          <a:bodyPr/>
          <a:lstStyle/>
          <a:p>
            <a:r>
              <a:rPr lang="sv-SE" smtClean="0"/>
              <a:t>Ingeniería de Software I  2021</a:t>
            </a:r>
            <a:endParaRPr lang="es-AR"/>
          </a:p>
        </p:txBody>
      </p:sp>
      <p:sp>
        <p:nvSpPr>
          <p:cNvPr id="7" name="6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39809657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endParaRPr lang="es-AR"/>
          </a:p>
        </p:txBody>
      </p:sp>
      <p:sp>
        <p:nvSpPr>
          <p:cNvPr id="5" name="4 Marcador de pie de página"/>
          <p:cNvSpPr>
            <a:spLocks noGrp="1"/>
          </p:cNvSpPr>
          <p:nvPr>
            <p:ph type="ftr" sz="quarter" idx="11"/>
          </p:nvPr>
        </p:nvSpPr>
        <p:spPr/>
        <p:txBody>
          <a:bodyPr/>
          <a:lstStyle/>
          <a:p>
            <a:r>
              <a:rPr lang="sv-SE" smtClean="0"/>
              <a:t>Ingeniería de Software I  2021</a:t>
            </a:r>
            <a:endParaRPr lang="es-AR"/>
          </a:p>
        </p:txBody>
      </p:sp>
      <p:sp>
        <p:nvSpPr>
          <p:cNvPr id="6" name="5 Marcador de número de diapositiva"/>
          <p:cNvSpPr>
            <a:spLocks noGrp="1"/>
          </p:cNvSpPr>
          <p:nvPr>
            <p:ph type="sldNum" sz="quarter" idx="12"/>
          </p:nvPr>
        </p:nvSpPr>
        <p:spPr/>
        <p:txBody>
          <a:bodyPr/>
          <a:lstStyle/>
          <a:p>
            <a:fld id="{9B213E34-3837-4EA0-BD98-BDF40D9A63AC}" type="slidenum">
              <a:rPr lang="es-AR" smtClean="0"/>
              <a:t>‹Nº›</a:t>
            </a:fld>
            <a:endParaRPr lang="es-AR"/>
          </a:p>
        </p:txBody>
      </p:sp>
    </p:spTree>
    <p:extLst>
      <p:ext uri="{BB962C8B-B14F-4D97-AF65-F5344CB8AC3E}">
        <p14:creationId xmlns:p14="http://schemas.microsoft.com/office/powerpoint/2010/main" val="3114250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image" Target="../media/image4.jpe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cstate="print">
            <a:alphaModFix amt="10000"/>
            <a:extLst>
              <a:ext uri="{28A0092B-C50C-407E-A947-70E740481C1C}">
                <a14:useLocalDpi xmlns:a14="http://schemas.microsoft.com/office/drawing/2010/main" val="0"/>
              </a:ext>
            </a:extLst>
          </a:blip>
          <a:stretch>
            <a:fillRect/>
          </a:stretch>
        </p:blipFill>
        <p:spPr>
          <a:xfrm>
            <a:off x="0" y="0"/>
            <a:ext cx="12241213" cy="6858000"/>
          </a:xfrm>
          <a:prstGeom prst="rect">
            <a:avLst/>
          </a:prstGeom>
        </p:spPr>
      </p:pic>
      <p:sp>
        <p:nvSpPr>
          <p:cNvPr id="2" name="Marcador de posición de título 1"/>
          <p:cNvSpPr>
            <a:spLocks noGrp="1"/>
          </p:cNvSpPr>
          <p:nvPr>
            <p:ph type="title"/>
          </p:nvPr>
        </p:nvSpPr>
        <p:spPr>
          <a:xfrm>
            <a:off x="683069" y="753228"/>
            <a:ext cx="9652667"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3069" y="2336873"/>
            <a:ext cx="9652667"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81460" y="5936190"/>
            <a:ext cx="2754273"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endParaRPr lang="es-ES" dirty="0"/>
          </a:p>
        </p:txBody>
      </p:sp>
      <p:sp>
        <p:nvSpPr>
          <p:cNvPr id="5" name="Marcador de posición de pie de página 4"/>
          <p:cNvSpPr>
            <a:spLocks noGrp="1"/>
          </p:cNvSpPr>
          <p:nvPr>
            <p:ph type="ftr" sz="quarter" idx="3"/>
          </p:nvPr>
        </p:nvSpPr>
        <p:spPr>
          <a:xfrm>
            <a:off x="683068" y="5936191"/>
            <a:ext cx="6898393"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smtClean="0"/>
              <a:t>Ingeniería de Software I  2021</a:t>
            </a:r>
            <a:endParaRPr lang="es-ES" dirty="0"/>
          </a:p>
        </p:txBody>
      </p:sp>
      <p:sp>
        <p:nvSpPr>
          <p:cNvPr id="6" name="Marcador de posición de número de diapositiva 5"/>
          <p:cNvSpPr>
            <a:spLocks noGrp="1"/>
          </p:cNvSpPr>
          <p:nvPr>
            <p:ph type="sldNum" sz="quarter" idx="4"/>
          </p:nvPr>
        </p:nvSpPr>
        <p:spPr>
          <a:xfrm>
            <a:off x="10772767" y="753230"/>
            <a:ext cx="1158810"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37628676"/>
      </p:ext>
    </p:extLst>
  </p:cSld>
  <p:clrMap bg1="dk1" tx1="lt1" bg2="dk2" tx2="lt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cstate="print">
            <a:alphaModFix amt="10000"/>
            <a:extLst>
              <a:ext uri="{28A0092B-C50C-407E-A947-70E740481C1C}">
                <a14:useLocalDpi xmlns:a14="http://schemas.microsoft.com/office/drawing/2010/main" val="0"/>
              </a:ext>
            </a:extLst>
          </a:blip>
          <a:stretch>
            <a:fillRect/>
          </a:stretch>
        </p:blipFill>
        <p:spPr>
          <a:xfrm>
            <a:off x="0" y="0"/>
            <a:ext cx="12241213" cy="6858000"/>
          </a:xfrm>
          <a:prstGeom prst="rect">
            <a:avLst/>
          </a:prstGeom>
        </p:spPr>
      </p:pic>
      <p:sp>
        <p:nvSpPr>
          <p:cNvPr id="2" name="Marcador de posición de título 1"/>
          <p:cNvSpPr>
            <a:spLocks noGrp="1"/>
          </p:cNvSpPr>
          <p:nvPr>
            <p:ph type="title"/>
          </p:nvPr>
        </p:nvSpPr>
        <p:spPr>
          <a:xfrm>
            <a:off x="683069" y="753228"/>
            <a:ext cx="9652667"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3069" y="2336873"/>
            <a:ext cx="9652667"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81460" y="5936192"/>
            <a:ext cx="2754273"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endParaRPr lang="es-ES"/>
          </a:p>
        </p:txBody>
      </p:sp>
      <p:sp>
        <p:nvSpPr>
          <p:cNvPr id="5" name="Marcador de posición de pie de página 4"/>
          <p:cNvSpPr>
            <a:spLocks noGrp="1"/>
          </p:cNvSpPr>
          <p:nvPr>
            <p:ph type="ftr" sz="quarter" idx="3"/>
          </p:nvPr>
        </p:nvSpPr>
        <p:spPr>
          <a:xfrm>
            <a:off x="683069" y="5936193"/>
            <a:ext cx="6898393"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smtClean="0"/>
              <a:t>Ingeniería de Software I  2021</a:t>
            </a:r>
            <a:endParaRPr lang="es-ES"/>
          </a:p>
        </p:txBody>
      </p:sp>
      <p:sp>
        <p:nvSpPr>
          <p:cNvPr id="6" name="Marcador de posición de número de diapositiva 5"/>
          <p:cNvSpPr>
            <a:spLocks noGrp="1"/>
          </p:cNvSpPr>
          <p:nvPr>
            <p:ph type="sldNum" sz="quarter" idx="4"/>
          </p:nvPr>
        </p:nvSpPr>
        <p:spPr>
          <a:xfrm>
            <a:off x="10772768" y="753230"/>
            <a:ext cx="1158810"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6D22F896-40B5-4ADD-8801-0D06FADFA095}" type="slidenum">
              <a:rPr/>
              <a:pPr/>
              <a:t>‹Nº›</a:t>
            </a:fld>
            <a:endParaRPr lang="es-ES"/>
          </a:p>
        </p:txBody>
      </p:sp>
    </p:spTree>
  </p:cSld>
  <p:clrMap bg1="dk1" tx1="lt1" bg2="dk2" tx2="lt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6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cstate="print">
            <a:alphaModFix amt="10000"/>
            <a:extLst>
              <a:ext uri="{28A0092B-C50C-407E-A947-70E740481C1C}">
                <a14:useLocalDpi xmlns:a14="http://schemas.microsoft.com/office/drawing/2010/main" val="0"/>
              </a:ext>
            </a:extLst>
          </a:blip>
          <a:stretch>
            <a:fillRect/>
          </a:stretch>
        </p:blipFill>
        <p:spPr>
          <a:xfrm>
            <a:off x="0" y="0"/>
            <a:ext cx="12241213" cy="6858000"/>
          </a:xfrm>
          <a:prstGeom prst="rect">
            <a:avLst/>
          </a:prstGeom>
        </p:spPr>
      </p:pic>
      <p:sp>
        <p:nvSpPr>
          <p:cNvPr id="2" name="Marcador de posición de título 1"/>
          <p:cNvSpPr>
            <a:spLocks noGrp="1"/>
          </p:cNvSpPr>
          <p:nvPr>
            <p:ph type="title"/>
          </p:nvPr>
        </p:nvSpPr>
        <p:spPr>
          <a:xfrm>
            <a:off x="683069" y="753228"/>
            <a:ext cx="9652667"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3069" y="2336873"/>
            <a:ext cx="9652667"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81460" y="5936194"/>
            <a:ext cx="2754273"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endParaRPr lang="es-ES"/>
          </a:p>
        </p:txBody>
      </p:sp>
      <p:sp>
        <p:nvSpPr>
          <p:cNvPr id="5" name="Marcador de posición de pie de página 4"/>
          <p:cNvSpPr>
            <a:spLocks noGrp="1"/>
          </p:cNvSpPr>
          <p:nvPr>
            <p:ph type="ftr" sz="quarter" idx="3"/>
          </p:nvPr>
        </p:nvSpPr>
        <p:spPr>
          <a:xfrm>
            <a:off x="683069" y="5936195"/>
            <a:ext cx="6898393"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smtClean="0"/>
              <a:t>Ingeniería de Software I  2021</a:t>
            </a:r>
            <a:endParaRPr lang="es-ES"/>
          </a:p>
        </p:txBody>
      </p:sp>
      <p:sp>
        <p:nvSpPr>
          <p:cNvPr id="6" name="Marcador de posición de número de diapositiva 5"/>
          <p:cNvSpPr>
            <a:spLocks noGrp="1"/>
          </p:cNvSpPr>
          <p:nvPr>
            <p:ph type="sldNum" sz="quarter" idx="4"/>
          </p:nvPr>
        </p:nvSpPr>
        <p:spPr>
          <a:xfrm>
            <a:off x="10772769" y="753230"/>
            <a:ext cx="1158810"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6D22F896-40B5-4ADD-8801-0D06FADFA095}" type="slidenum">
              <a:rPr/>
              <a:pPr/>
              <a:t>‹Nº›</a:t>
            </a:fld>
            <a:endParaRPr lang="es-ES"/>
          </a:p>
        </p:txBody>
      </p:sp>
    </p:spTree>
    <p:extLst>
      <p:ext uri="{BB962C8B-B14F-4D97-AF65-F5344CB8AC3E}">
        <p14:creationId xmlns:p14="http://schemas.microsoft.com/office/powerpoint/2010/main" val="3475826612"/>
      </p:ext>
    </p:extLst>
  </p:cSld>
  <p:clrMap bg1="dk1" tx1="lt1" bg2="dk2" tx2="lt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6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19" cstate="print">
            <a:alphaModFix amt="10000"/>
            <a:extLst>
              <a:ext uri="{28A0092B-C50C-407E-A947-70E740481C1C}">
                <a14:useLocalDpi xmlns:a14="http://schemas.microsoft.com/office/drawing/2010/main" val="0"/>
              </a:ext>
            </a:extLst>
          </a:blip>
          <a:stretch>
            <a:fillRect/>
          </a:stretch>
        </p:blipFill>
        <p:spPr>
          <a:xfrm>
            <a:off x="0" y="0"/>
            <a:ext cx="12241213" cy="6858000"/>
          </a:xfrm>
          <a:prstGeom prst="rect">
            <a:avLst/>
          </a:prstGeom>
        </p:spPr>
      </p:pic>
      <p:sp>
        <p:nvSpPr>
          <p:cNvPr id="2" name="Marcador de posición de título 1"/>
          <p:cNvSpPr>
            <a:spLocks noGrp="1"/>
          </p:cNvSpPr>
          <p:nvPr>
            <p:ph type="title"/>
          </p:nvPr>
        </p:nvSpPr>
        <p:spPr>
          <a:xfrm>
            <a:off x="683069" y="753228"/>
            <a:ext cx="9652667"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3069" y="2336873"/>
            <a:ext cx="9652667"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81460" y="5936196"/>
            <a:ext cx="2754273"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endParaRPr lang="es-ES"/>
          </a:p>
        </p:txBody>
      </p:sp>
      <p:sp>
        <p:nvSpPr>
          <p:cNvPr id="5" name="Marcador de posición de pie de página 4"/>
          <p:cNvSpPr>
            <a:spLocks noGrp="1"/>
          </p:cNvSpPr>
          <p:nvPr>
            <p:ph type="ftr" sz="quarter" idx="3"/>
          </p:nvPr>
        </p:nvSpPr>
        <p:spPr>
          <a:xfrm>
            <a:off x="683069" y="5936197"/>
            <a:ext cx="6898393"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smtClean="0"/>
              <a:t>Ingeniería de Software I  2021</a:t>
            </a:r>
            <a:endParaRPr lang="es-ES"/>
          </a:p>
        </p:txBody>
      </p:sp>
      <p:sp>
        <p:nvSpPr>
          <p:cNvPr id="6" name="Marcador de posición de número de diapositiva 5"/>
          <p:cNvSpPr>
            <a:spLocks noGrp="1"/>
          </p:cNvSpPr>
          <p:nvPr>
            <p:ph type="sldNum" sz="quarter" idx="4"/>
          </p:nvPr>
        </p:nvSpPr>
        <p:spPr>
          <a:xfrm>
            <a:off x="10772771" y="753230"/>
            <a:ext cx="1158810"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6D22F896-40B5-4ADD-8801-0D06FADFA095}" type="slidenum">
              <a:rPr/>
              <a:pPr/>
              <a:t>‹Nº›</a:t>
            </a:fld>
            <a:endParaRPr lang="es-ES"/>
          </a:p>
        </p:txBody>
      </p:sp>
    </p:spTree>
    <p:extLst>
      <p:ext uri="{BB962C8B-B14F-4D97-AF65-F5344CB8AC3E}">
        <p14:creationId xmlns:p14="http://schemas.microsoft.com/office/powerpoint/2010/main" val="526897659"/>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 id="2147484455" r:id="rId12"/>
    <p:sldLayoutId id="2147484456" r:id="rId13"/>
    <p:sldLayoutId id="2147484457" r:id="rId14"/>
    <p:sldLayoutId id="2147484458" r:id="rId15"/>
    <p:sldLayoutId id="2147484459" r:id="rId16"/>
    <p:sldLayoutId id="214748446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5912" y="499538"/>
            <a:ext cx="10850228" cy="1273283"/>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679388" y="2011680"/>
            <a:ext cx="10797132" cy="3766185"/>
          </a:xfrm>
          <a:prstGeom prst="rect">
            <a:avLst/>
          </a:prstGeom>
        </p:spPr>
        <p:txBody>
          <a:bodyPr vert="horz" lIns="91440" tIns="45720" rIns="91440" bIns="45720" rtlCol="0">
            <a:normAutofit/>
          </a:body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6" name="Slide Number Placeholder 5"/>
          <p:cNvSpPr>
            <a:spLocks noGrp="1"/>
          </p:cNvSpPr>
          <p:nvPr>
            <p:ph type="sldNum" sz="quarter" idx="4"/>
          </p:nvPr>
        </p:nvSpPr>
        <p:spPr>
          <a:xfrm>
            <a:off x="9303322" y="2780930"/>
            <a:ext cx="2937891" cy="139703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fld id="{9309AEDA-1D6C-44D3-8BB0-A178BBA71291}" type="slidenum">
              <a:rPr lang="es-ES" smtClean="0"/>
              <a:pPr/>
              <a:t>‹Nº›</a:t>
            </a:fld>
            <a:endParaRPr lang="es-ES" dirty="0"/>
          </a:p>
        </p:txBody>
      </p:sp>
      <p:sp>
        <p:nvSpPr>
          <p:cNvPr id="13" name="Date Placeholder 1"/>
          <p:cNvSpPr>
            <a:spLocks noGrp="1"/>
          </p:cNvSpPr>
          <p:nvPr>
            <p:ph type="dt" sz="half" idx="2"/>
          </p:nvPr>
        </p:nvSpPr>
        <p:spPr>
          <a:xfrm>
            <a:off x="2577973" y="6543224"/>
            <a:ext cx="829323" cy="256089"/>
          </a:xfrm>
          <a:prstGeom prst="rect">
            <a:avLst/>
          </a:prstGeom>
        </p:spPr>
        <p:txBody>
          <a:bodyPr/>
          <a:lstStyle>
            <a:lvl1pPr>
              <a:defRPr sz="1050">
                <a:solidFill>
                  <a:schemeClr val="bg1">
                    <a:lumMod val="75000"/>
                  </a:schemeClr>
                </a:solidFill>
                <a:latin typeface="+mn-lt"/>
              </a:defRPr>
            </a:lvl1pPr>
          </a:lstStyle>
          <a:p>
            <a:endParaRPr lang="es-ES" dirty="0"/>
          </a:p>
        </p:txBody>
      </p:sp>
      <p:sp>
        <p:nvSpPr>
          <p:cNvPr id="14" name="Footer Placeholder 2"/>
          <p:cNvSpPr>
            <a:spLocks noGrp="1"/>
          </p:cNvSpPr>
          <p:nvPr>
            <p:ph type="ftr" sz="quarter" idx="3"/>
          </p:nvPr>
        </p:nvSpPr>
        <p:spPr>
          <a:xfrm>
            <a:off x="169664" y="6554697"/>
            <a:ext cx="2163598" cy="213016"/>
          </a:xfrm>
          <a:prstGeom prst="rect">
            <a:avLst/>
          </a:prstGeom>
        </p:spPr>
        <p:txBody>
          <a:bodyPr/>
          <a:lstStyle>
            <a:lvl1pPr>
              <a:defRPr sz="1050">
                <a:solidFill>
                  <a:schemeClr val="bg1">
                    <a:lumMod val="75000"/>
                  </a:schemeClr>
                </a:solidFill>
                <a:latin typeface="+mn-lt"/>
              </a:defRPr>
            </a:lvl1pPr>
          </a:lstStyle>
          <a:p>
            <a:r>
              <a:rPr lang="sv-SE" smtClean="0"/>
              <a:t>Ingeniería de Software I  2021</a:t>
            </a:r>
            <a:endParaRPr lang="es-ES" dirty="0"/>
          </a:p>
        </p:txBody>
      </p:sp>
      <p:cxnSp>
        <p:nvCxnSpPr>
          <p:cNvPr id="8" name="Conector recto 7"/>
          <p:cNvCxnSpPr/>
          <p:nvPr/>
        </p:nvCxnSpPr>
        <p:spPr>
          <a:xfrm>
            <a:off x="625912" y="1772816"/>
            <a:ext cx="1081625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9 Imagen" descr="logoweb.jpg"/>
          <p:cNvPicPr>
            <a:picLocks noChangeAspect="1"/>
          </p:cNvPicPr>
          <p:nvPr/>
        </p:nvPicPr>
        <p:blipFill>
          <a:blip r:embed="rId20" cstate="print"/>
          <a:stretch>
            <a:fillRect/>
          </a:stretch>
        </p:blipFill>
        <p:spPr>
          <a:xfrm>
            <a:off x="9590944" y="5949280"/>
            <a:ext cx="2394269" cy="726294"/>
          </a:xfrm>
          <a:prstGeom prst="rect">
            <a:avLst/>
          </a:prstGeom>
        </p:spPr>
      </p:pic>
    </p:spTree>
    <p:extLst>
      <p:ext uri="{BB962C8B-B14F-4D97-AF65-F5344CB8AC3E}">
        <p14:creationId xmlns:p14="http://schemas.microsoft.com/office/powerpoint/2010/main" val="72447205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41" r:id="rId4"/>
    <p:sldLayoutId id="2147484532" r:id="rId5"/>
    <p:sldLayoutId id="2147484533" r:id="rId6"/>
    <p:sldLayoutId id="2147484534" r:id="rId7"/>
    <p:sldLayoutId id="2147484535" r:id="rId8"/>
    <p:sldLayoutId id="2147484536" r:id="rId9"/>
    <p:sldLayoutId id="2147484537" r:id="rId10"/>
    <p:sldLayoutId id="2147484538" r:id="rId11"/>
    <p:sldLayoutId id="2147484539" r:id="rId12"/>
    <p:sldLayoutId id="2147484540" r:id="rId13"/>
    <p:sldLayoutId id="2147484527" r:id="rId14"/>
    <p:sldLayoutId id="2147484542" r:id="rId15"/>
    <p:sldLayoutId id="2147484543" r:id="rId16"/>
    <p:sldLayoutId id="2147484544" r:id="rId17"/>
    <p:sldLayoutId id="2147484545" r:id="rId18"/>
  </p:sldLayoutIdLst>
  <p:transition spd="med">
    <p:fade/>
  </p:transition>
  <p:hf hdr="0" dt="0"/>
  <p:txStyles>
    <p:titleStyle>
      <a:lvl1pPr algn="l" defTabSz="685800" rtl="0" eaLnBrk="1" latinLnBrk="0" hangingPunct="1">
        <a:lnSpc>
          <a:spcPct val="85000"/>
        </a:lnSpc>
        <a:spcBef>
          <a:spcPct val="0"/>
        </a:spcBef>
        <a:buNone/>
        <a:defRPr sz="360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Clr>
          <a:srgbClr val="C00000"/>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12775" y="274638"/>
            <a:ext cx="11015663"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612775" y="1600200"/>
            <a:ext cx="11015663"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2"/>
          </p:nvPr>
        </p:nvSpPr>
        <p:spPr>
          <a:xfrm>
            <a:off x="612775" y="6356350"/>
            <a:ext cx="28559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AR"/>
          </a:p>
        </p:txBody>
      </p:sp>
      <p:sp>
        <p:nvSpPr>
          <p:cNvPr id="5" name="4 Marcador de pie de página"/>
          <p:cNvSpPr>
            <a:spLocks noGrp="1"/>
          </p:cNvSpPr>
          <p:nvPr>
            <p:ph type="ftr" sz="quarter" idx="3"/>
          </p:nvPr>
        </p:nvSpPr>
        <p:spPr>
          <a:xfrm>
            <a:off x="4183063" y="6356350"/>
            <a:ext cx="387508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smtClean="0"/>
              <a:t>Ingeniería de Software I  2021</a:t>
            </a:r>
            <a:endParaRPr lang="es-AR"/>
          </a:p>
        </p:txBody>
      </p:sp>
      <p:sp>
        <p:nvSpPr>
          <p:cNvPr id="6" name="5 Marcador de número de diapositiva"/>
          <p:cNvSpPr>
            <a:spLocks noGrp="1"/>
          </p:cNvSpPr>
          <p:nvPr>
            <p:ph type="sldNum" sz="quarter" idx="4"/>
          </p:nvPr>
        </p:nvSpPr>
        <p:spPr>
          <a:xfrm>
            <a:off x="8772525" y="6356350"/>
            <a:ext cx="285591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213E34-3837-4EA0-BD98-BDF40D9A63AC}" type="slidenum">
              <a:rPr lang="es-AR" smtClean="0"/>
              <a:t>‹Nº›</a:t>
            </a:fld>
            <a:endParaRPr lang="es-AR"/>
          </a:p>
        </p:txBody>
      </p:sp>
    </p:spTree>
    <p:extLst>
      <p:ext uri="{BB962C8B-B14F-4D97-AF65-F5344CB8AC3E}">
        <p14:creationId xmlns:p14="http://schemas.microsoft.com/office/powerpoint/2010/main" val="1601322743"/>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8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cid:1.1494796789@web51607.mail.re2.yahoo.com" TargetMode="External"/><Relationship Id="rId2" Type="http://schemas.openxmlformats.org/officeDocument/2006/relationships/image" Target="../media/image25.jpeg"/><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83.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Layout" Target="../slideLayouts/slideLayout74.xml"/><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3609" y="5181247"/>
            <a:ext cx="10824293" cy="613283"/>
          </a:xfrm>
        </p:spPr>
        <p:txBody>
          <a:bodyPr/>
          <a:lstStyle/>
          <a:p>
            <a:r>
              <a:rPr lang="es-ES" dirty="0"/>
              <a:t>Ingeniería de Software I </a:t>
            </a:r>
          </a:p>
        </p:txBody>
      </p:sp>
      <p:sp>
        <p:nvSpPr>
          <p:cNvPr id="5" name="4 Marcador de pie de página"/>
          <p:cNvSpPr>
            <a:spLocks noGrp="1"/>
          </p:cNvSpPr>
          <p:nvPr>
            <p:ph type="ftr" sz="quarter" idx="11"/>
          </p:nvPr>
        </p:nvSpPr>
        <p:spPr/>
        <p:txBody>
          <a:bodyPr/>
          <a:lstStyle/>
          <a:p>
            <a:r>
              <a:rPr lang="sv-SE" dirty="0" smtClean="0"/>
              <a:t>Ingeniería de Software I  2021</a:t>
            </a:r>
            <a:endParaRPr lang="es-ES" dirty="0"/>
          </a:p>
        </p:txBody>
      </p:sp>
      <p:sp>
        <p:nvSpPr>
          <p:cNvPr id="4" name="3 Marcador de número de diapositiva"/>
          <p:cNvSpPr>
            <a:spLocks noGrp="1"/>
          </p:cNvSpPr>
          <p:nvPr>
            <p:ph type="sldNum" sz="quarter" idx="12"/>
          </p:nvPr>
        </p:nvSpPr>
        <p:spPr/>
        <p:txBody>
          <a:bodyPr/>
          <a:lstStyle/>
          <a:p>
            <a:fld id="{9309AEDA-1D6C-44D3-8BB0-A178BBA71291}" type="slidenum">
              <a:rPr lang="es-ES" smtClean="0"/>
              <a:pPr/>
              <a:t>1</a:t>
            </a:fld>
            <a:endParaRPr lang="es-E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5911" y="643372"/>
            <a:ext cx="2745595" cy="1129444"/>
          </a:xfrm>
        </p:spPr>
        <p:txBody>
          <a:bodyPr>
            <a:noAutofit/>
          </a:bodyPr>
          <a:lstStyle/>
          <a:p>
            <a:r>
              <a:rPr lang="es-ES_tradnl" sz="4400" b="1" dirty="0" smtClean="0"/>
              <a:t>Software- Retos</a:t>
            </a:r>
            <a:endParaRPr lang="es-ES" sz="4400" b="1" dirty="0"/>
          </a:p>
        </p:txBody>
      </p:sp>
      <p:sp>
        <p:nvSpPr>
          <p:cNvPr id="5" name="4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10</a:t>
            </a:fld>
            <a:endParaRPr lang="es-ES" dirty="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sp>
        <p:nvSpPr>
          <p:cNvPr id="7" name="5 Marcador de pie de página"/>
          <p:cNvSpPr txBox="1">
            <a:spLocks/>
          </p:cNvSpPr>
          <p:nvPr/>
        </p:nvSpPr>
        <p:spPr>
          <a:xfrm>
            <a:off x="4972993"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sp>
        <p:nvSpPr>
          <p:cNvPr id="4" name="3 Rectángulo"/>
          <p:cNvSpPr/>
          <p:nvPr/>
        </p:nvSpPr>
        <p:spPr>
          <a:xfrm>
            <a:off x="4680446" y="2780928"/>
            <a:ext cx="3158622" cy="584775"/>
          </a:xfrm>
          <a:prstGeom prst="rect">
            <a:avLst/>
          </a:prstGeom>
        </p:spPr>
        <p:txBody>
          <a:bodyPr wrap="none">
            <a:spAutoFit/>
          </a:bodyPr>
          <a:lstStyle/>
          <a:p>
            <a:r>
              <a:rPr lang="es-ES_tradnl" sz="2800" b="1" dirty="0"/>
              <a:t>Software </a:t>
            </a:r>
            <a:r>
              <a:rPr lang="es-ES_tradnl" sz="3200" b="1" dirty="0"/>
              <a:t>heredado</a:t>
            </a:r>
            <a:r>
              <a:rPr lang="es-ES_tradnl" sz="2800" b="1" dirty="0"/>
              <a:t> </a:t>
            </a:r>
            <a:endParaRPr lang="es-AR" sz="2800" dirty="0"/>
          </a:p>
        </p:txBody>
      </p:sp>
      <p:sp>
        <p:nvSpPr>
          <p:cNvPr id="8" name="7 CuadroTexto"/>
          <p:cNvSpPr txBox="1"/>
          <p:nvPr/>
        </p:nvSpPr>
        <p:spPr>
          <a:xfrm>
            <a:off x="6696670" y="5013176"/>
            <a:ext cx="2810065" cy="523220"/>
          </a:xfrm>
          <a:prstGeom prst="rect">
            <a:avLst/>
          </a:prstGeom>
          <a:noFill/>
        </p:spPr>
        <p:txBody>
          <a:bodyPr wrap="none" rtlCol="0">
            <a:spAutoFit/>
          </a:bodyPr>
          <a:lstStyle/>
          <a:p>
            <a:r>
              <a:rPr lang="es-ES" sz="2800" b="1" dirty="0" smtClean="0"/>
              <a:t>Enfrentar el futuro</a:t>
            </a:r>
            <a:endParaRPr lang="es-AR" sz="2800" b="1" dirty="0"/>
          </a:p>
        </p:txBody>
      </p:sp>
      <p:pic>
        <p:nvPicPr>
          <p:cNvPr id="5122" name="Picture 2" descr="Guía ejecutiva] Manejo de crisis informáticas – Parte 2 - Blog Nub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211" y="1916832"/>
            <a:ext cx="3837806" cy="21930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5 ingenierías del futuro que puedes estudiar h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44" y="3229372"/>
            <a:ext cx="5800725" cy="325755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2592214" y="2276872"/>
            <a:ext cx="5760640" cy="2736304"/>
          </a:xfrm>
          <a:prstGeom prst="rect">
            <a:avLst/>
          </a:prstGeom>
          <a:solidFill>
            <a:schemeClr val="accent5">
              <a:lumMod val="75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smtClean="0">
                <a:solidFill>
                  <a:sysClr val="windowText" lastClr="000000"/>
                </a:solidFill>
                <a:effectLst>
                  <a:innerShdw blurRad="114300">
                    <a:prstClr val="black"/>
                  </a:innerShdw>
                </a:effectLst>
              </a:rPr>
              <a:t>Para hacer frente a estos retos</a:t>
            </a:r>
          </a:p>
          <a:p>
            <a:pPr algn="ctr"/>
            <a:endParaRPr lang="es-ES" sz="2400" b="1" dirty="0">
              <a:solidFill>
                <a:sysClr val="windowText" lastClr="000000"/>
              </a:solidFill>
              <a:effectLst>
                <a:innerShdw blurRad="114300">
                  <a:prstClr val="black"/>
                </a:innerShdw>
              </a:effectLst>
            </a:endParaRPr>
          </a:p>
          <a:p>
            <a:pPr algn="ctr"/>
            <a:r>
              <a:rPr lang="es-ES" sz="2400" b="1" dirty="0" smtClean="0">
                <a:solidFill>
                  <a:sysClr val="windowText" lastClr="000000"/>
                </a:solidFill>
                <a:effectLst>
                  <a:innerShdw blurRad="114300">
                    <a:prstClr val="black"/>
                  </a:innerShdw>
                </a:effectLst>
              </a:rPr>
              <a:t>Ingeniería de Software</a:t>
            </a:r>
            <a:endParaRPr lang="es-AR" sz="2400" b="1" dirty="0">
              <a:solidFill>
                <a:sysClr val="windowText" lastClr="000000"/>
              </a:solidFill>
              <a:effectLst>
                <a:innerShdw blurRad="114300">
                  <a:prstClr val="black"/>
                </a:innerShdw>
              </a:effectLs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9309AEDA-1D6C-44D3-8BB0-A178BBA71291}" type="slidenum">
              <a:rPr lang="es-ES" smtClean="0"/>
              <a:pPr/>
              <a:t>11</a:t>
            </a:fld>
            <a:endParaRPr lang="es-ES" dirty="0"/>
          </a:p>
        </p:txBody>
      </p:sp>
      <p:sp>
        <p:nvSpPr>
          <p:cNvPr id="4" name="3 Marcador de texto"/>
          <p:cNvSpPr>
            <a:spLocks noGrp="1"/>
          </p:cNvSpPr>
          <p:nvPr>
            <p:ph type="body" sz="quarter" idx="13"/>
          </p:nvPr>
        </p:nvSpPr>
        <p:spPr>
          <a:xfrm>
            <a:off x="850196" y="2033327"/>
            <a:ext cx="9832618" cy="4478753"/>
          </a:xfrm>
        </p:spPr>
        <p:txBody>
          <a:bodyPr>
            <a:normAutofit/>
          </a:bodyPr>
          <a:lstStyle/>
          <a:p>
            <a:r>
              <a:rPr lang="es-AR" sz="2000" dirty="0"/>
              <a:t> </a:t>
            </a:r>
            <a:r>
              <a:rPr lang="es-ES" sz="2000" dirty="0"/>
              <a:t>A medida que los usuarios adoptan nuevas tecnologías, parte del trabajo consiste en integrar los sistemas tradicionales con los nuevos para asegurar un contexto útil.</a:t>
            </a:r>
          </a:p>
          <a:p>
            <a:r>
              <a:rPr lang="es-ES" sz="2000" dirty="0"/>
              <a:t>Debemos estar conscientes de que al integrar tecnologías se ven afectados todos los tipos de usuarios y sistemas.</a:t>
            </a:r>
          </a:p>
          <a:p>
            <a:endParaRPr lang="es-AR" sz="2000" dirty="0"/>
          </a:p>
        </p:txBody>
      </p:sp>
      <p:sp>
        <p:nvSpPr>
          <p:cNvPr id="5" name="4 Marcador de pie de página"/>
          <p:cNvSpPr>
            <a:spLocks noGrp="1"/>
          </p:cNvSpPr>
          <p:nvPr>
            <p:ph type="ftr" sz="quarter" idx="3"/>
          </p:nvPr>
        </p:nvSpPr>
        <p:spPr/>
        <p:txBody>
          <a:bodyPr/>
          <a:lstStyle/>
          <a:p>
            <a:r>
              <a:rPr lang="sv-SE" smtClean="0"/>
              <a:t>Ingeniería de Software I  2021</a:t>
            </a:r>
            <a:endParaRPr lang="es-ES" dirty="0"/>
          </a:p>
        </p:txBody>
      </p:sp>
      <p:pic>
        <p:nvPicPr>
          <p:cNvPr id="2050" name="Picture 2" descr="https://lh5.googleusercontent.com/n_RDS2vu247kt9BUNLCZ2Dz_EyEeZHBAev3bmF88gesqyBnyNZXzDn2R32TJzzCw-9C8t26y40rec6qPsKZeo49wv_7UnpgC6oIFzp-P88HxseMLvuH5rOUedMIqH5tub-jQ7f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534" y="2924944"/>
            <a:ext cx="4400550" cy="3609976"/>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p:nvPr/>
        </p:nvSpPr>
        <p:spPr>
          <a:xfrm>
            <a:off x="864022" y="3991268"/>
            <a:ext cx="6118225" cy="1015663"/>
          </a:xfrm>
          <a:prstGeom prst="rect">
            <a:avLst/>
          </a:prstGeom>
        </p:spPr>
        <p:txBody>
          <a:bodyPr>
            <a:spAutoFit/>
          </a:bodyPr>
          <a:lstStyle/>
          <a:p>
            <a:pPr lvl="2" fontAlgn="base"/>
            <a:r>
              <a:rPr lang="es-ES" sz="1600" i="1" dirty="0" smtClean="0"/>
              <a:t>¿</a:t>
            </a:r>
            <a:r>
              <a:rPr lang="es-ES" i="1" dirty="0"/>
              <a:t>Qué hacer?</a:t>
            </a:r>
            <a:endParaRPr lang="es-ES" sz="1600" i="1" dirty="0"/>
          </a:p>
          <a:p>
            <a:r>
              <a:rPr lang="es-ES" dirty="0"/>
              <a:t/>
            </a:r>
            <a:br>
              <a:rPr lang="es-ES" dirty="0"/>
            </a:br>
            <a:r>
              <a:rPr lang="es-ES" sz="2400" b="1" dirty="0" smtClean="0">
                <a:solidFill>
                  <a:srgbClr val="C00000"/>
                </a:solidFill>
              </a:rPr>
              <a:t>Ingeniería </a:t>
            </a:r>
            <a:r>
              <a:rPr lang="es-ES" sz="2400" b="1" dirty="0">
                <a:solidFill>
                  <a:srgbClr val="C00000"/>
                </a:solidFill>
              </a:rPr>
              <a:t>de </a:t>
            </a:r>
            <a:r>
              <a:rPr lang="es-ES" sz="2400" b="1" dirty="0" smtClean="0">
                <a:solidFill>
                  <a:srgbClr val="C00000"/>
                </a:solidFill>
              </a:rPr>
              <a:t>Software</a:t>
            </a:r>
            <a:endParaRPr lang="es-ES" sz="2400" b="1" dirty="0">
              <a:solidFill>
                <a:srgbClr val="C00000"/>
              </a:solidFill>
            </a:endParaRPr>
          </a:p>
        </p:txBody>
      </p:sp>
      <p:sp>
        <p:nvSpPr>
          <p:cNvPr id="8" name="1 Título"/>
          <p:cNvSpPr>
            <a:spLocks noGrp="1"/>
          </p:cNvSpPr>
          <p:nvPr>
            <p:ph type="title"/>
          </p:nvPr>
        </p:nvSpPr>
        <p:spPr>
          <a:xfrm>
            <a:off x="647998" y="476672"/>
            <a:ext cx="10816259" cy="1129444"/>
          </a:xfrm>
        </p:spPr>
        <p:txBody>
          <a:bodyPr>
            <a:noAutofit/>
          </a:bodyPr>
          <a:lstStyle/>
          <a:p>
            <a:r>
              <a:rPr lang="es-ES_tradnl" sz="4400" b="1" dirty="0" smtClean="0"/>
              <a:t>Software- </a:t>
            </a:r>
            <a:br>
              <a:rPr lang="es-ES_tradnl" sz="4400" b="1" dirty="0" smtClean="0"/>
            </a:br>
            <a:r>
              <a:rPr lang="es-ES_tradnl" sz="4400" b="1" dirty="0" smtClean="0"/>
              <a:t>Retos</a:t>
            </a:r>
            <a:endParaRPr lang="es-ES" sz="4400" b="1" dirty="0"/>
          </a:p>
        </p:txBody>
      </p:sp>
    </p:spTree>
    <p:extLst>
      <p:ext uri="{BB962C8B-B14F-4D97-AF65-F5344CB8AC3E}">
        <p14:creationId xmlns:p14="http://schemas.microsoft.com/office/powerpoint/2010/main" val="420124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5912" y="643372"/>
            <a:ext cx="4774614" cy="1129444"/>
          </a:xfrm>
        </p:spPr>
        <p:txBody>
          <a:bodyPr>
            <a:normAutofit fontScale="90000"/>
          </a:bodyPr>
          <a:lstStyle/>
          <a:p>
            <a:r>
              <a:rPr lang="es-ES_tradnl" sz="4400" b="1" dirty="0"/>
              <a:t>¿Qué es la </a:t>
            </a:r>
            <a:r>
              <a:rPr lang="es-ES_tradnl" sz="4400" b="1" dirty="0" smtClean="0"/>
              <a:t/>
            </a:r>
            <a:br>
              <a:rPr lang="es-ES_tradnl" sz="4400" b="1" dirty="0" smtClean="0"/>
            </a:br>
            <a:r>
              <a:rPr lang="es-ES_tradnl" sz="4400" b="1" dirty="0" smtClean="0"/>
              <a:t>Ingeniería </a:t>
            </a:r>
            <a:r>
              <a:rPr lang="es-ES_tradnl" sz="4400" b="1" dirty="0"/>
              <a:t>de software?</a:t>
            </a:r>
            <a:endParaRPr lang="es-ES" sz="4400" b="1" dirty="0"/>
          </a:p>
        </p:txBody>
      </p:sp>
      <p:sp>
        <p:nvSpPr>
          <p:cNvPr id="5" name="4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12</a:t>
            </a:fld>
            <a:endParaRPr lang="es-ES" dirty="0"/>
          </a:p>
        </p:txBody>
      </p:sp>
      <p:sp>
        <p:nvSpPr>
          <p:cNvPr id="3" name="2 Marcador de contenido"/>
          <p:cNvSpPr>
            <a:spLocks noGrp="1"/>
          </p:cNvSpPr>
          <p:nvPr>
            <p:ph type="body" sz="quarter" idx="13"/>
          </p:nvPr>
        </p:nvSpPr>
        <p:spPr>
          <a:xfrm>
            <a:off x="647998" y="2096852"/>
            <a:ext cx="10627903" cy="4478753"/>
          </a:xfrm>
        </p:spPr>
        <p:txBody>
          <a:bodyPr>
            <a:noAutofit/>
          </a:bodyPr>
          <a:lstStyle/>
          <a:p>
            <a:r>
              <a:rPr lang="es-ES" sz="2400" i="1" dirty="0"/>
              <a:t>Disciplina de la ingeniería que comprende todos los aspectos de la producción de software desde las etapas iniciales de la especificación del sistema incluyendo la evolución de éste, luego que se comienza a ejecutar</a:t>
            </a:r>
            <a:r>
              <a:rPr lang="es-ES" sz="2400" dirty="0"/>
              <a:t>.</a:t>
            </a:r>
          </a:p>
          <a:p>
            <a:endParaRPr lang="es-ES" sz="1200" dirty="0"/>
          </a:p>
          <a:p>
            <a:pPr lvl="2"/>
            <a:endParaRPr lang="es-ES" sz="2400" dirty="0" smtClean="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sp>
        <p:nvSpPr>
          <p:cNvPr id="7" name="5 Marcador de pie de página"/>
          <p:cNvSpPr txBox="1">
            <a:spLocks/>
          </p:cNvSpPr>
          <p:nvPr/>
        </p:nvSpPr>
        <p:spPr>
          <a:xfrm>
            <a:off x="4972993"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sp>
        <p:nvSpPr>
          <p:cNvPr id="11" name="10 Llamada con línea 1"/>
          <p:cNvSpPr/>
          <p:nvPr/>
        </p:nvSpPr>
        <p:spPr>
          <a:xfrm>
            <a:off x="6759511" y="2147528"/>
            <a:ext cx="4627114" cy="360040"/>
          </a:xfrm>
          <a:prstGeom prst="borderCallout1">
            <a:avLst>
              <a:gd name="adj1" fmla="val 76801"/>
              <a:gd name="adj2" fmla="val 48266"/>
              <a:gd name="adj3" fmla="val 467167"/>
              <a:gd name="adj4" fmla="val 43276"/>
            </a:avLst>
          </a:prstGeom>
          <a:noFill/>
          <a:ln w="34925"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Rectángulo redondeado"/>
          <p:cNvSpPr/>
          <p:nvPr/>
        </p:nvSpPr>
        <p:spPr>
          <a:xfrm>
            <a:off x="431974" y="4797152"/>
            <a:ext cx="4104456" cy="1346448"/>
          </a:xfrm>
          <a:prstGeom prst="roundRect">
            <a:avLst/>
          </a:prstGeom>
          <a:solidFill>
            <a:schemeClr val="bg2">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714375" lvl="2" indent="-627063"/>
            <a:r>
              <a:rPr lang="es-ES" sz="2400" b="1" dirty="0">
                <a:solidFill>
                  <a:schemeClr val="tx1"/>
                </a:solidFill>
              </a:rPr>
              <a:t>Hace que las cosas funcionen. </a:t>
            </a:r>
          </a:p>
          <a:p>
            <a:pPr marL="714375" lvl="2" indent="-627063"/>
            <a:r>
              <a:rPr lang="es-ES" sz="2400" b="1" dirty="0">
                <a:solidFill>
                  <a:schemeClr val="tx1"/>
                </a:solidFill>
              </a:rPr>
              <a:t>Se aplican teorías, métodos y herramientas</a:t>
            </a:r>
            <a:r>
              <a:rPr lang="es-ES" sz="2000" dirty="0"/>
              <a:t>.</a:t>
            </a:r>
          </a:p>
        </p:txBody>
      </p:sp>
      <p:cxnSp>
        <p:nvCxnSpPr>
          <p:cNvPr id="9" name="8 Conector recto de flecha"/>
          <p:cNvCxnSpPr/>
          <p:nvPr/>
        </p:nvCxnSpPr>
        <p:spPr>
          <a:xfrm>
            <a:off x="2016150" y="2327548"/>
            <a:ext cx="0" cy="246960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14 Rectángulo"/>
          <p:cNvSpPr/>
          <p:nvPr/>
        </p:nvSpPr>
        <p:spPr>
          <a:xfrm>
            <a:off x="864022" y="2147528"/>
            <a:ext cx="3240360" cy="3600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Rectángulo redondeado"/>
          <p:cNvSpPr/>
          <p:nvPr/>
        </p:nvSpPr>
        <p:spPr>
          <a:xfrm>
            <a:off x="6120606" y="4293096"/>
            <a:ext cx="5266019" cy="2088232"/>
          </a:xfrm>
          <a:prstGeom prst="roundRect">
            <a:avLst/>
          </a:prstGeom>
          <a:solidFill>
            <a:schemeClr val="tx2">
              <a:lumMod val="60000"/>
              <a:lumOff val="4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363538" lvl="2"/>
            <a:r>
              <a:rPr lang="es-ES" sz="2000" b="1" dirty="0">
                <a:solidFill>
                  <a:schemeClr val="tx1"/>
                </a:solidFill>
              </a:rPr>
              <a:t>No sólo comprende los procesos técnicos del desarrollo de software, sino también se realizan actividades como la gestión de proyectos y el desarrollo de herramientas, métodos y teorías de apoyo a la producción de software</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p:txBody>
          <a:bodyPr>
            <a:normAutofit fontScale="90000"/>
          </a:bodyPr>
          <a:lstStyle/>
          <a:p>
            <a:r>
              <a:rPr lang="es-ES_tradnl" sz="4400" b="1" dirty="0"/>
              <a:t>¿Qué es la </a:t>
            </a:r>
            <a:r>
              <a:rPr lang="es-ES_tradnl" sz="4400" b="1" dirty="0" smtClean="0"/>
              <a:t/>
            </a:r>
            <a:br>
              <a:rPr lang="es-ES_tradnl" sz="4400" b="1" dirty="0" smtClean="0"/>
            </a:br>
            <a:r>
              <a:rPr lang="es-ES_tradnl" sz="4400" b="1" dirty="0" smtClean="0"/>
              <a:t>Ingeniería </a:t>
            </a:r>
            <a:r>
              <a:rPr lang="es-ES_tradnl" sz="4400" b="1" dirty="0"/>
              <a:t>de software?</a:t>
            </a:r>
            <a:endParaRPr lang="es-ES" sz="4400" b="1" dirty="0"/>
          </a:p>
        </p:txBody>
      </p:sp>
      <p:sp>
        <p:nvSpPr>
          <p:cNvPr id="5" name="4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13</a:t>
            </a:fld>
            <a:endParaRPr lang="es-ES" dirty="0"/>
          </a:p>
        </p:txBody>
      </p:sp>
      <p:sp>
        <p:nvSpPr>
          <p:cNvPr id="3" name="2 Marcador de contenido"/>
          <p:cNvSpPr>
            <a:spLocks noGrp="1"/>
          </p:cNvSpPr>
          <p:nvPr>
            <p:ph type="body" sz="quarter" idx="13"/>
          </p:nvPr>
        </p:nvSpPr>
        <p:spPr>
          <a:xfrm>
            <a:off x="792014" y="2060848"/>
            <a:ext cx="9832618" cy="4478753"/>
          </a:xfrm>
        </p:spPr>
        <p:txBody>
          <a:bodyPr>
            <a:normAutofit/>
          </a:bodyPr>
          <a:lstStyle/>
          <a:p>
            <a:r>
              <a:rPr lang="es-ES" sz="3200" dirty="0"/>
              <a:t>La IEEE define a la Ingeniería de Software como: </a:t>
            </a:r>
          </a:p>
          <a:p>
            <a:endParaRPr lang="es-ES" sz="3200" dirty="0"/>
          </a:p>
          <a:p>
            <a:pPr marL="694944" lvl="2" indent="-342900">
              <a:buFont typeface="+mj-lt"/>
              <a:buAutoNum type="arabicPeriod"/>
            </a:pPr>
            <a:r>
              <a:rPr lang="es-ES" sz="2800" dirty="0"/>
              <a:t>El uso de métodos sistemáticos, disciplinados y cuantificables para el desarrollo, operación y mantenimiento de software</a:t>
            </a:r>
          </a:p>
          <a:p>
            <a:pPr marL="694944" lvl="2" indent="-342900">
              <a:buFont typeface="+mj-lt"/>
              <a:buAutoNum type="arabicPeriod"/>
            </a:pPr>
            <a:r>
              <a:rPr lang="es-ES" sz="2800" dirty="0"/>
              <a:t>El estudio de técnicas relacionadas con 1</a:t>
            </a:r>
          </a:p>
          <a:p>
            <a:endParaRPr lang="es-ES" sz="2800" dirty="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sz="half" idx="1"/>
          </p:nvPr>
        </p:nvSpPr>
        <p:spPr>
          <a:xfrm>
            <a:off x="792014" y="2132856"/>
            <a:ext cx="4682264" cy="3767328"/>
          </a:xfrm>
        </p:spPr>
        <p:txBody>
          <a:bodyPr>
            <a:normAutofit/>
          </a:bodyPr>
          <a:lstStyle/>
          <a:p>
            <a:r>
              <a:rPr lang="es-ES" sz="2400" dirty="0"/>
              <a:t>Usa métodos sistemáticos cuantificables </a:t>
            </a:r>
          </a:p>
          <a:p>
            <a:endParaRPr lang="es-ES" dirty="0" smtClean="0"/>
          </a:p>
          <a:p>
            <a:r>
              <a:rPr lang="es-ES" sz="2400" dirty="0"/>
              <a:t>Dentro de tiempos y costos estimados</a:t>
            </a:r>
            <a:r>
              <a:rPr lang="es-ES" dirty="0"/>
              <a:t>” </a:t>
            </a:r>
          </a:p>
          <a:p>
            <a:endParaRPr lang="es-ES" dirty="0" smtClean="0"/>
          </a:p>
          <a:p>
            <a:r>
              <a:rPr lang="es-ES" sz="2400" dirty="0"/>
              <a:t>Para el “Desarrollo, operación y mantenimiento” </a:t>
            </a:r>
          </a:p>
          <a:p>
            <a:endParaRPr lang="es-AR" dirty="0"/>
          </a:p>
        </p:txBody>
      </p:sp>
      <p:sp>
        <p:nvSpPr>
          <p:cNvPr id="3" name="2 Marcador de contenido"/>
          <p:cNvSpPr>
            <a:spLocks noGrp="1"/>
          </p:cNvSpPr>
          <p:nvPr>
            <p:ph type="body" sz="quarter" idx="14"/>
          </p:nvPr>
        </p:nvSpPr>
        <p:spPr>
          <a:xfrm>
            <a:off x="-47388" y="4544335"/>
            <a:ext cx="4537083" cy="3241938"/>
          </a:xfrm>
        </p:spPr>
        <p:txBody>
          <a:bodyPr>
            <a:normAutofit/>
          </a:bodyPr>
          <a:lstStyle/>
          <a:p>
            <a:r>
              <a:rPr lang="es-ES" sz="2400" dirty="0" smtClean="0"/>
              <a:t>“</a:t>
            </a:r>
            <a:endParaRPr lang="es-ES" sz="2400" dirty="0"/>
          </a:p>
        </p:txBody>
      </p:sp>
      <p:sp>
        <p:nvSpPr>
          <p:cNvPr id="8" name="7 Rectángulo"/>
          <p:cNvSpPr/>
          <p:nvPr/>
        </p:nvSpPr>
        <p:spPr>
          <a:xfrm>
            <a:off x="4464422" y="1412776"/>
            <a:ext cx="5256584" cy="1872208"/>
          </a:xfrm>
          <a:prstGeom prst="rect">
            <a:avLst/>
          </a:prstGeom>
          <a:solidFill>
            <a:schemeClr val="bg1">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just"/>
            <a:r>
              <a:rPr lang="es-ES" sz="2000" dirty="0">
                <a:solidFill>
                  <a:schemeClr val="tx1"/>
                </a:solidFill>
              </a:rPr>
              <a:t>La cuantificación rigurosa de recursos, procesos y productos es una precondición para optimizar productividad y calidad. La “metrificación” y el control estadístico de procesos son claves en Ingeniería de Software.</a:t>
            </a:r>
          </a:p>
        </p:txBody>
      </p:sp>
      <p:sp>
        <p:nvSpPr>
          <p:cNvPr id="9" name="8 Marcador de contenido"/>
          <p:cNvSpPr>
            <a:spLocks noGrp="1"/>
          </p:cNvSpPr>
          <p:nvPr>
            <p:ph sz="half" idx="2"/>
          </p:nvPr>
        </p:nvSpPr>
        <p:spPr>
          <a:xfrm>
            <a:off x="5256510" y="2996952"/>
            <a:ext cx="4682264" cy="2016224"/>
          </a:xfrm>
          <a:prstGeom prst="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000" dirty="0">
                <a:solidFill>
                  <a:schemeClr val="tx1"/>
                </a:solidFill>
              </a:rPr>
              <a:t>Un Ingeniero de Software debe cumplir contratos en tiempo y costos como es normal en obras de Ingeniería. Ello presupone la capacidad de medir, estimar, planificar y administrar proyectos</a:t>
            </a:r>
            <a:r>
              <a:rPr lang="es-ES" sz="2000" dirty="0" smtClean="0">
                <a:solidFill>
                  <a:schemeClr val="tx1"/>
                </a:solidFill>
              </a:rPr>
              <a:t>.</a:t>
            </a:r>
            <a:endParaRPr lang="es-ES" sz="2000" dirty="0">
              <a:solidFill>
                <a:schemeClr val="tx1"/>
              </a:solidFill>
            </a:endParaRPr>
          </a:p>
        </p:txBody>
      </p:sp>
      <p:sp>
        <p:nvSpPr>
          <p:cNvPr id="10" name="8 Marcador de contenido"/>
          <p:cNvSpPr txBox="1">
            <a:spLocks/>
          </p:cNvSpPr>
          <p:nvPr/>
        </p:nvSpPr>
        <p:spPr>
          <a:xfrm>
            <a:off x="3888358" y="4941168"/>
            <a:ext cx="5400527" cy="1584176"/>
          </a:xfrm>
          <a:prstGeom prst="rect">
            <a:avLst/>
          </a:prstGeom>
          <a:solidFill>
            <a:schemeClr val="accent2">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68580" indent="-68580" algn="l" defTabSz="685800" rtl="0" eaLnBrk="1" latinLnBrk="0" hangingPunct="1">
              <a:lnSpc>
                <a:spcPct val="85000"/>
              </a:lnSpc>
              <a:spcBef>
                <a:spcPts val="975"/>
              </a:spcBef>
              <a:buClr>
                <a:srgbClr val="C00000"/>
              </a:buClr>
              <a:buFont typeface="Arial" panose="020B0604020202020204" pitchFamily="34" charset="0"/>
              <a:buChar char="»"/>
              <a:defRPr sz="1800" kern="1200">
                <a:solidFill>
                  <a:schemeClr val="lt1"/>
                </a:solidFill>
                <a:latin typeface="+mn-lt"/>
                <a:ea typeface="+mn-ea"/>
                <a:cs typeface="+mn-cs"/>
              </a:defRPr>
            </a:lvl1pPr>
            <a:lvl2pPr marL="260604" indent="-257175" algn="l" defTabSz="685800" rtl="0" eaLnBrk="1" latinLnBrk="0" hangingPunct="1">
              <a:lnSpc>
                <a:spcPct val="85000"/>
              </a:lnSpc>
              <a:spcBef>
                <a:spcPts val="450"/>
              </a:spcBef>
              <a:buClr>
                <a:srgbClr val="C00000"/>
              </a:buClr>
              <a:buFont typeface="Arial" panose="020B0604020202020204" pitchFamily="34" charset="0"/>
              <a:buChar char=" "/>
              <a:defRPr sz="1500" kern="1200">
                <a:solidFill>
                  <a:schemeClr val="lt1"/>
                </a:solidFill>
                <a:latin typeface="+mn-lt"/>
                <a:ea typeface="+mn-ea"/>
                <a:cs typeface="+mn-cs"/>
              </a:defRPr>
            </a:lvl2pPr>
            <a:lvl3pPr marL="411480" indent="-411480" algn="l" defTabSz="685800" rtl="0" eaLnBrk="1" latinLnBrk="0" hangingPunct="1">
              <a:lnSpc>
                <a:spcPct val="85000"/>
              </a:lnSpc>
              <a:spcBef>
                <a:spcPts val="450"/>
              </a:spcBef>
              <a:buClr>
                <a:srgbClr val="C00000"/>
              </a:buClr>
              <a:buFont typeface="Arial" panose="020B0604020202020204" pitchFamily="34" charset="0"/>
              <a:buChar char=" "/>
              <a:defRPr sz="1350" i="1" kern="1200">
                <a:solidFill>
                  <a:schemeClr val="lt1"/>
                </a:solidFill>
                <a:latin typeface="+mn-lt"/>
                <a:ea typeface="+mn-ea"/>
                <a:cs typeface="+mn-cs"/>
              </a:defRPr>
            </a:lvl3pPr>
            <a:lvl4pPr marL="617220" indent="-617220" algn="l" defTabSz="685800" rtl="0" eaLnBrk="1" latinLnBrk="0" hangingPunct="1">
              <a:lnSpc>
                <a:spcPct val="85000"/>
              </a:lnSpc>
              <a:spcBef>
                <a:spcPts val="450"/>
              </a:spcBef>
              <a:buClr>
                <a:srgbClr val="C00000"/>
              </a:buClr>
              <a:buFont typeface="Arial" panose="020B0604020202020204" pitchFamily="34" charset="0"/>
              <a:buChar char=" "/>
              <a:defRPr sz="1200" kern="1200">
                <a:solidFill>
                  <a:schemeClr val="lt1"/>
                </a:solidFill>
                <a:latin typeface="+mn-lt"/>
                <a:ea typeface="+mn-ea"/>
                <a:cs typeface="+mn-cs"/>
              </a:defRPr>
            </a:lvl4pPr>
            <a:lvl5pPr marL="822960" indent="-822960" algn="l" defTabSz="685800" rtl="0" eaLnBrk="1" latinLnBrk="0" hangingPunct="1">
              <a:lnSpc>
                <a:spcPct val="85000"/>
              </a:lnSpc>
              <a:spcBef>
                <a:spcPts val="450"/>
              </a:spcBef>
              <a:buClr>
                <a:srgbClr val="C00000"/>
              </a:buClr>
              <a:buFont typeface="Arial" panose="020B0604020202020204" pitchFamily="34" charset="0"/>
              <a:buChar char=" "/>
              <a:defRPr sz="1200" kern="1200">
                <a:solidFill>
                  <a:schemeClr val="lt1"/>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200" kern="1200">
                <a:solidFill>
                  <a:schemeClr val="lt1"/>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200" kern="1200">
                <a:solidFill>
                  <a:schemeClr val="lt1"/>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200" kern="1200">
                <a:solidFill>
                  <a:schemeClr val="lt1"/>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200" kern="1200">
                <a:solidFill>
                  <a:schemeClr val="lt1"/>
                </a:solidFill>
                <a:latin typeface="+mn-lt"/>
                <a:ea typeface="+mn-ea"/>
                <a:cs typeface="+mn-cs"/>
              </a:defRPr>
            </a:lvl9pPr>
          </a:lstStyle>
          <a:p>
            <a:r>
              <a:rPr lang="es-ES" sz="2000" dirty="0">
                <a:solidFill>
                  <a:schemeClr val="tx1"/>
                </a:solidFill>
              </a:rPr>
              <a:t>La Ingeniería de Software se ocupa de todo el ciclo de vida</a:t>
            </a:r>
            <a:r>
              <a:rPr lang="es-ES" sz="2000" dirty="0"/>
              <a:t> </a:t>
            </a:r>
            <a:r>
              <a:rPr lang="es-ES" sz="2000" dirty="0" smtClean="0">
                <a:solidFill>
                  <a:schemeClr val="tx1"/>
                </a:solidFill>
              </a:rPr>
              <a:t>de </a:t>
            </a:r>
            <a:r>
              <a:rPr lang="es-ES" sz="2000" dirty="0">
                <a:solidFill>
                  <a:schemeClr val="tx1"/>
                </a:solidFill>
              </a:rPr>
              <a:t>un producto, desde su etapa inicial de planificación y análisis de requerimientos hasta la estrategia para determinar cuándo y cómo debe ser retirado de servicio</a:t>
            </a:r>
            <a:r>
              <a:rPr lang="es-ES" sz="2000" dirty="0" smtClean="0">
                <a:solidFill>
                  <a:schemeClr val="tx1"/>
                </a:solidFill>
              </a:rPr>
              <a:t>.</a:t>
            </a:r>
            <a:endParaRPr lang="es-ES" sz="2000" dirty="0">
              <a:solidFill>
                <a:schemeClr val="tx1"/>
              </a:solidFill>
            </a:endParaRPr>
          </a:p>
        </p:txBody>
      </p:sp>
      <p:sp>
        <p:nvSpPr>
          <p:cNvPr id="12" name="1 Título"/>
          <p:cNvSpPr>
            <a:spLocks noGrp="1"/>
          </p:cNvSpPr>
          <p:nvPr>
            <p:ph type="title"/>
          </p:nvPr>
        </p:nvSpPr>
        <p:spPr>
          <a:xfrm>
            <a:off x="647998" y="116632"/>
            <a:ext cx="10816259" cy="1129444"/>
          </a:xfrm>
        </p:spPr>
        <p:txBody>
          <a:bodyPr>
            <a:normAutofit fontScale="90000"/>
          </a:bodyPr>
          <a:lstStyle/>
          <a:p>
            <a:r>
              <a:rPr lang="es-ES_tradnl" sz="4400" b="1" dirty="0"/>
              <a:t>¿Qué es la </a:t>
            </a:r>
            <a:r>
              <a:rPr lang="es-ES_tradnl" sz="4400" b="1" dirty="0" smtClean="0"/>
              <a:t/>
            </a:r>
            <a:br>
              <a:rPr lang="es-ES_tradnl" sz="4400" b="1" dirty="0" smtClean="0"/>
            </a:br>
            <a:r>
              <a:rPr lang="es-ES_tradnl" sz="4400" b="1" dirty="0" smtClean="0"/>
              <a:t>Ingeniería </a:t>
            </a:r>
            <a:r>
              <a:rPr lang="es-ES_tradnl" sz="4400" b="1" dirty="0"/>
              <a:t>de software?</a:t>
            </a:r>
            <a:endParaRPr lang="es-ES" sz="4400"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in)">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9">
                                            <p:bg/>
                                          </p:spTgt>
                                        </p:tgtEl>
                                        <p:attrNameLst>
                                          <p:attrName>style.visibility</p:attrName>
                                        </p:attrNameLst>
                                      </p:cBhvr>
                                      <p:to>
                                        <p:strVal val="visible"/>
                                      </p:to>
                                    </p:set>
                                    <p:animEffect transition="in" filter="randombar(horizontal)">
                                      <p:cBhvr>
                                        <p:cTn id="20" dur="500"/>
                                        <p:tgtEl>
                                          <p:spTgt spid="9">
                                            <p:bg/>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uiExpand="1" build="p"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7998" y="260648"/>
            <a:ext cx="5976664" cy="1273283"/>
          </a:xfrm>
        </p:spPr>
        <p:txBody>
          <a:bodyPr/>
          <a:lstStyle/>
          <a:p>
            <a:r>
              <a:rPr lang="es-ES" sz="4400" b="1" dirty="0"/>
              <a:t>Participantes en el Desarrollo del Software</a:t>
            </a:r>
          </a:p>
        </p:txBody>
      </p:sp>
      <p:sp>
        <p:nvSpPr>
          <p:cNvPr id="7" name="6 Marcador de pie de página"/>
          <p:cNvSpPr>
            <a:spLocks noGrp="1"/>
          </p:cNvSpPr>
          <p:nvPr>
            <p:ph type="ftr" sz="quarter" idx="11"/>
          </p:nvPr>
        </p:nvSpPr>
        <p:spPr/>
        <p:txBody>
          <a:bodyPr/>
          <a:lstStyle/>
          <a:p>
            <a:r>
              <a:rPr lang="sv-SE" smtClean="0"/>
              <a:t>Ingeniería de Software I  2021</a:t>
            </a:r>
            <a:endParaRPr lang="es-ES" dirty="0"/>
          </a:p>
        </p:txBody>
      </p:sp>
      <p:sp>
        <p:nvSpPr>
          <p:cNvPr id="6" name="5 Marcador de número de diapositiva"/>
          <p:cNvSpPr>
            <a:spLocks noGrp="1"/>
          </p:cNvSpPr>
          <p:nvPr>
            <p:ph type="sldNum" sz="quarter" idx="12"/>
          </p:nvPr>
        </p:nvSpPr>
        <p:spPr/>
        <p:txBody>
          <a:bodyPr/>
          <a:lstStyle/>
          <a:p>
            <a:fld id="{9309AEDA-1D6C-44D3-8BB0-A178BBA71291}" type="slidenum">
              <a:rPr lang="es-ES" smtClean="0"/>
              <a:pPr/>
              <a:t>15</a:t>
            </a:fld>
            <a:endParaRPr lang="es-ES" dirty="0"/>
          </a:p>
        </p:txBody>
      </p:sp>
      <p:pic>
        <p:nvPicPr>
          <p:cNvPr id="615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206" y="1988840"/>
            <a:ext cx="55054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7998" y="188640"/>
            <a:ext cx="4464496" cy="1273283"/>
          </a:xfrm>
        </p:spPr>
        <p:txBody>
          <a:bodyPr>
            <a:normAutofit/>
          </a:bodyPr>
          <a:lstStyle/>
          <a:p>
            <a:r>
              <a:rPr lang="es-ES_tradnl" sz="4400" b="1" dirty="0"/>
              <a:t>Un poco de historia sobre la IS</a:t>
            </a:r>
            <a:endParaRPr lang="es-ES" sz="4400" b="1" dirty="0"/>
          </a:p>
        </p:txBody>
      </p:sp>
      <p:sp>
        <p:nvSpPr>
          <p:cNvPr id="8" name="7 Marcador de pie de página"/>
          <p:cNvSpPr>
            <a:spLocks noGrp="1"/>
          </p:cNvSpPr>
          <p:nvPr>
            <p:ph type="ftr" sz="quarter" idx="11"/>
          </p:nvPr>
        </p:nvSpPr>
        <p:spPr/>
        <p:txBody>
          <a:bodyPr/>
          <a:lstStyle/>
          <a:p>
            <a:r>
              <a:rPr lang="sv-SE" smtClean="0">
                <a:solidFill>
                  <a:srgbClr val="C00000"/>
                </a:solidFill>
              </a:rPr>
              <a:t>Ingeniería de Software I  2021</a:t>
            </a:r>
            <a:endParaRPr lang="es-ES" dirty="0">
              <a:solidFill>
                <a:srgbClr val="C00000"/>
              </a:solidFill>
            </a:endParaRPr>
          </a:p>
        </p:txBody>
      </p:sp>
      <p:sp>
        <p:nvSpPr>
          <p:cNvPr id="6" name="Marcador de número de diapositiva 5"/>
          <p:cNvSpPr>
            <a:spLocks noGrp="1"/>
          </p:cNvSpPr>
          <p:nvPr>
            <p:ph type="sldNum" sz="quarter" idx="12"/>
          </p:nvPr>
        </p:nvSpPr>
        <p:spPr/>
        <p:txBody>
          <a:bodyPr/>
          <a:lstStyle/>
          <a:p>
            <a:pPr>
              <a:defRPr/>
            </a:pPr>
            <a:fld id="{DDDB8A13-BBB4-4BDB-951D-2F728A4AF88F}" type="slidenum">
              <a:rPr lang="es-AR" smtClean="0"/>
              <a:pPr>
                <a:defRPr/>
              </a:pPr>
              <a:t>16</a:t>
            </a:fld>
            <a:endParaRPr lang="es-AR" dirty="0"/>
          </a:p>
        </p:txBody>
      </p:sp>
      <p:sp>
        <p:nvSpPr>
          <p:cNvPr id="3" name="2 Marcador de contenido"/>
          <p:cNvSpPr>
            <a:spLocks noGrp="1"/>
          </p:cNvSpPr>
          <p:nvPr>
            <p:ph type="body" sz="quarter" idx="4294967295"/>
          </p:nvPr>
        </p:nvSpPr>
        <p:spPr>
          <a:xfrm>
            <a:off x="1008038" y="1916832"/>
            <a:ext cx="9832975" cy="4479925"/>
          </a:xfrm>
        </p:spPr>
        <p:txBody>
          <a:bodyPr>
            <a:noAutofit/>
          </a:bodyPr>
          <a:lstStyle/>
          <a:p>
            <a:pPr lvl="1"/>
            <a:endParaRPr lang="es-ES" sz="2000" dirty="0"/>
          </a:p>
          <a:p>
            <a:pPr algn="just"/>
            <a:r>
              <a:rPr lang="es-ES" sz="2000" dirty="0" smtClean="0"/>
              <a:t>La </a:t>
            </a:r>
            <a:r>
              <a:rPr lang="es-ES" sz="2000" dirty="0"/>
              <a:t>Organización del Tratado del Atlántico Norte (OTAN) </a:t>
            </a:r>
            <a:r>
              <a:rPr lang="es-ES" sz="2000" dirty="0" smtClean="0"/>
              <a:t>organizó </a:t>
            </a:r>
            <a:r>
              <a:rPr lang="es-ES" sz="2000" dirty="0"/>
              <a:t>un par de conferencias que tuvieron carácter fundacional para la </a:t>
            </a:r>
            <a:r>
              <a:rPr lang="es-ES" sz="2000" b="1" i="1" dirty="0"/>
              <a:t>Ingeniería de Software </a:t>
            </a:r>
            <a:r>
              <a:rPr lang="es-ES" sz="2000" dirty="0"/>
              <a:t>(</a:t>
            </a:r>
            <a:r>
              <a:rPr lang="es-ES" sz="2000" dirty="0" err="1"/>
              <a:t>Garmish</a:t>
            </a:r>
            <a:r>
              <a:rPr lang="es-ES" sz="2000" dirty="0"/>
              <a:t> 1968 y Roma 1969).</a:t>
            </a:r>
          </a:p>
          <a:p>
            <a:endParaRPr lang="es-ES" sz="2000" dirty="0" smtClean="0"/>
          </a:p>
          <a:p>
            <a:pPr lvl="3"/>
            <a:r>
              <a:rPr lang="es-ES" sz="1800" b="1" dirty="0" smtClean="0"/>
              <a:t>       Propósito : </a:t>
            </a:r>
          </a:p>
          <a:p>
            <a:pPr lvl="3"/>
            <a:endParaRPr lang="es-ES" sz="1800" b="1" dirty="0"/>
          </a:p>
          <a:p>
            <a:pPr lvl="8">
              <a:buFont typeface="Wingdings" pitchFamily="2" charset="2"/>
              <a:buChar char="q"/>
            </a:pPr>
            <a:r>
              <a:rPr lang="es-ES" sz="1800" dirty="0" smtClean="0"/>
              <a:t>identificar </a:t>
            </a:r>
            <a:r>
              <a:rPr lang="es-ES" sz="1800" dirty="0"/>
              <a:t>la raíz de los </a:t>
            </a:r>
            <a:r>
              <a:rPr lang="es-ES" sz="1800" dirty="0" smtClean="0"/>
              <a:t>problemas de la industria del </a:t>
            </a:r>
            <a:r>
              <a:rPr lang="es-ES" sz="1800" dirty="0" err="1" smtClean="0"/>
              <a:t>softwate</a:t>
            </a:r>
            <a:endParaRPr lang="es-ES" sz="1800" dirty="0" smtClean="0"/>
          </a:p>
          <a:p>
            <a:pPr lvl="8">
              <a:buFont typeface="Wingdings" pitchFamily="2" charset="2"/>
              <a:buChar char="q"/>
            </a:pPr>
            <a:r>
              <a:rPr lang="es-ES" sz="1800" dirty="0" smtClean="0"/>
              <a:t>Sentar </a:t>
            </a:r>
            <a:r>
              <a:rPr lang="es-ES" sz="2000" dirty="0" smtClean="0"/>
              <a:t>las </a:t>
            </a:r>
            <a:r>
              <a:rPr lang="es-ES" sz="2000" dirty="0"/>
              <a:t>bases de procesos sistemáticos, repetibles y confiables. </a:t>
            </a:r>
            <a:endParaRPr lang="es-ES" sz="2000" dirty="0" smtClean="0"/>
          </a:p>
          <a:p>
            <a:pPr lvl="8">
              <a:buFont typeface="Wingdings" pitchFamily="2" charset="2"/>
              <a:buChar char="q"/>
            </a:pPr>
            <a:endParaRPr lang="es-ES" sz="2000" dirty="0"/>
          </a:p>
          <a:p>
            <a:pPr marL="1178550" lvl="8" indent="0">
              <a:buNone/>
            </a:pPr>
            <a:r>
              <a:rPr lang="es-ES" sz="2000" dirty="0" smtClean="0">
                <a:ln w="31550" cmpd="sng">
                  <a:noFill/>
                  <a:prstDash val="solid"/>
                </a:ln>
                <a:solidFill>
                  <a:schemeClr val="tx1"/>
                </a:solidFill>
              </a:rPr>
              <a:t>Se </a:t>
            </a:r>
            <a:r>
              <a:rPr lang="es-ES" sz="2000" dirty="0">
                <a:ln w="31550" cmpd="sng">
                  <a:noFill/>
                  <a:prstDash val="solid"/>
                </a:ln>
                <a:solidFill>
                  <a:schemeClr val="tx1"/>
                </a:solidFill>
              </a:rPr>
              <a:t>comenzó a utilizar la expresión </a:t>
            </a:r>
            <a:r>
              <a:rPr lang="es-ES" sz="28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“Ingeniería de Software”.</a:t>
            </a:r>
          </a:p>
          <a:p>
            <a:endParaRPr lang="es-ES" sz="2000" dirty="0"/>
          </a:p>
        </p:txBody>
      </p:sp>
      <p:cxnSp>
        <p:nvCxnSpPr>
          <p:cNvPr id="5" name="4 Conector recto de flecha"/>
          <p:cNvCxnSpPr/>
          <p:nvPr/>
        </p:nvCxnSpPr>
        <p:spPr>
          <a:xfrm flipH="1">
            <a:off x="3423755" y="2909353"/>
            <a:ext cx="1728192" cy="4320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71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20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2000"/>
                                        <p:tgtEl>
                                          <p:spTgt spid="3">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20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pie de página"/>
          <p:cNvSpPr>
            <a:spLocks noGrp="1"/>
          </p:cNvSpPr>
          <p:nvPr>
            <p:ph type="ftr" sz="quarter" idx="11"/>
          </p:nvPr>
        </p:nvSpPr>
        <p:spPr/>
        <p:txBody>
          <a:bodyPr/>
          <a:lstStyle/>
          <a:p>
            <a:r>
              <a:rPr lang="sv-SE" smtClean="0">
                <a:solidFill>
                  <a:srgbClr val="C00000"/>
                </a:solidFill>
              </a:rPr>
              <a:t>Ingeniería de Software I  2021</a:t>
            </a:r>
            <a:endParaRPr lang="es-ES" dirty="0">
              <a:solidFill>
                <a:srgbClr val="C00000"/>
              </a:solidFill>
            </a:endParaRPr>
          </a:p>
        </p:txBody>
      </p:sp>
      <p:sp>
        <p:nvSpPr>
          <p:cNvPr id="6" name="Marcador de número de diapositiva 5"/>
          <p:cNvSpPr>
            <a:spLocks noGrp="1"/>
          </p:cNvSpPr>
          <p:nvPr>
            <p:ph type="sldNum" sz="quarter" idx="12"/>
          </p:nvPr>
        </p:nvSpPr>
        <p:spPr/>
        <p:txBody>
          <a:bodyPr/>
          <a:lstStyle/>
          <a:p>
            <a:pPr>
              <a:defRPr/>
            </a:pPr>
            <a:fld id="{DDDB8A13-BBB4-4BDB-951D-2F728A4AF88F}" type="slidenum">
              <a:rPr lang="es-AR" smtClean="0"/>
              <a:pPr>
                <a:defRPr/>
              </a:pPr>
              <a:t>17</a:t>
            </a:fld>
            <a:endParaRPr lang="es-AR" dirty="0"/>
          </a:p>
        </p:txBody>
      </p:sp>
      <p:pic>
        <p:nvPicPr>
          <p:cNvPr id="11" name="Imagen 7"/>
          <p:cNvPicPr>
            <a:picLocks noChangeAspect="1"/>
          </p:cNvPicPr>
          <p:nvPr/>
        </p:nvPicPr>
        <p:blipFill>
          <a:blip r:embed="rId2" cstate="print"/>
          <a:stretch>
            <a:fillRect/>
          </a:stretch>
        </p:blipFill>
        <p:spPr>
          <a:xfrm>
            <a:off x="9469284" y="5618686"/>
            <a:ext cx="1143663" cy="1134003"/>
          </a:xfrm>
          <a:prstGeom prst="rect">
            <a:avLst/>
          </a:prstGeom>
        </p:spPr>
      </p:pic>
      <p:sp>
        <p:nvSpPr>
          <p:cNvPr id="13" name="12 Rectángulo redondeado"/>
          <p:cNvSpPr/>
          <p:nvPr/>
        </p:nvSpPr>
        <p:spPr>
          <a:xfrm>
            <a:off x="3067964" y="1461446"/>
            <a:ext cx="5580521" cy="12873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163" lvl="7" indent="-174625"/>
            <a:r>
              <a:rPr lang="es-ES" sz="1550" dirty="0"/>
              <a:t>Era funcional – años 60</a:t>
            </a:r>
          </a:p>
          <a:p>
            <a:pPr marL="627063" lvl="8" indent="-88900" algn="just"/>
            <a:r>
              <a:rPr lang="es-ES" sz="1550" dirty="0"/>
              <a:t> Se estudia cómo explotar la tecnología para hacer frente a las necesidades funcionales de las organizaciones </a:t>
            </a:r>
          </a:p>
        </p:txBody>
      </p:sp>
      <p:sp>
        <p:nvSpPr>
          <p:cNvPr id="14" name="13 Rectángulo redondeado"/>
          <p:cNvSpPr/>
          <p:nvPr/>
        </p:nvSpPr>
        <p:spPr>
          <a:xfrm>
            <a:off x="2592214" y="2844741"/>
            <a:ext cx="5580521" cy="128738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Era de control – años 70</a:t>
            </a:r>
          </a:p>
          <a:p>
            <a:pPr lvl="1" algn="just"/>
            <a:r>
              <a:rPr lang="es-ES" dirty="0"/>
              <a:t>Aparece la necesidad de desarrollar software en tiempo, planeado y controlado. Se introduce el modelo de ciclo de vida en fases. </a:t>
            </a:r>
          </a:p>
        </p:txBody>
      </p:sp>
      <p:pic>
        <p:nvPicPr>
          <p:cNvPr id="2052" name="Picture 4" descr="SOFTWARE: Definición, Origen, Evolución, sus Características e Importancia  del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478" y="1669290"/>
            <a:ext cx="1927723" cy="15436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l software del Lisa, el legendario (y fracasado) ordenador de Apple,  volverá en 2018"/>
          <p:cNvPicPr>
            <a:picLocks noChangeAspect="1" noChangeArrowheads="1"/>
          </p:cNvPicPr>
          <p:nvPr/>
        </p:nvPicPr>
        <p:blipFill rotWithShape="1">
          <a:blip r:embed="rId4">
            <a:extLst>
              <a:ext uri="{28A0092B-C50C-407E-A947-70E740481C1C}">
                <a14:useLocalDpi xmlns:a14="http://schemas.microsoft.com/office/drawing/2010/main" val="0"/>
              </a:ext>
            </a:extLst>
          </a:blip>
          <a:srcRect l="12951" t="3602" r="14866" b="6679"/>
          <a:stretch/>
        </p:blipFill>
        <p:spPr bwMode="auto">
          <a:xfrm>
            <a:off x="575591" y="2844741"/>
            <a:ext cx="1986550" cy="15473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ostalgia: Así era la informática en los 80 y 90 | Emezeta.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054" y="3488432"/>
            <a:ext cx="2701644" cy="1688528"/>
          </a:xfrm>
          <a:prstGeom prst="rect">
            <a:avLst/>
          </a:prstGeom>
          <a:noFill/>
          <a:extLst>
            <a:ext uri="{909E8E84-426E-40DD-AFC4-6F175D3DCCD1}">
              <a14:hiddenFill xmlns:a14="http://schemas.microsoft.com/office/drawing/2010/main">
                <a:solidFill>
                  <a:srgbClr val="FFFFFF"/>
                </a:solidFill>
              </a14:hiddenFill>
            </a:ext>
          </a:extLst>
        </p:spPr>
      </p:pic>
      <p:sp>
        <p:nvSpPr>
          <p:cNvPr id="17" name="16 Rectángulo redondeado"/>
          <p:cNvSpPr/>
          <p:nvPr/>
        </p:nvSpPr>
        <p:spPr>
          <a:xfrm>
            <a:off x="4460594" y="3911932"/>
            <a:ext cx="5580521" cy="12873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Era de costos – años 80</a:t>
            </a:r>
          </a:p>
          <a:p>
            <a:pPr lvl="1" algn="just"/>
            <a:r>
              <a:rPr lang="es-ES" dirty="0"/>
              <a:t>La importancia de la productividad en el desarrollo de software se incrementa sustancialmente. Se ponen en práctica varios modelos de costos. </a:t>
            </a:r>
          </a:p>
        </p:txBody>
      </p:sp>
      <p:sp>
        <p:nvSpPr>
          <p:cNvPr id="18" name="17 Rectángulo redondeado"/>
          <p:cNvSpPr/>
          <p:nvPr/>
        </p:nvSpPr>
        <p:spPr>
          <a:xfrm>
            <a:off x="4248398" y="1360578"/>
            <a:ext cx="5580521" cy="128738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s-ES" sz="1600" dirty="0"/>
              <a:t>Era de calidad – años 90 a la actualidad</a:t>
            </a:r>
          </a:p>
          <a:p>
            <a:pPr lvl="1" algn="just"/>
            <a:r>
              <a:rPr lang="es-ES" sz="1600" dirty="0"/>
              <a:t>Se intensifica la necesidad de que el producto tenga atributos que satisfagan las necesidades explícitas e implícitas del usuario: </a:t>
            </a:r>
            <a:r>
              <a:rPr lang="es-ES" sz="1600" dirty="0" err="1"/>
              <a:t>mantenibilidad</a:t>
            </a:r>
            <a:r>
              <a:rPr lang="es-ES" sz="1600" dirty="0"/>
              <a:t>, confiabilidad, eficiencia, usabilidad</a:t>
            </a:r>
          </a:p>
        </p:txBody>
      </p:sp>
      <p:pic>
        <p:nvPicPr>
          <p:cNvPr id="2060" name="Picture 12" descr="El desarrollo ágil está transformando la industria del softwa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9925" y="3212975"/>
            <a:ext cx="2496079" cy="1665353"/>
          </a:xfrm>
          <a:prstGeom prst="rect">
            <a:avLst/>
          </a:prstGeom>
          <a:noFill/>
          <a:extLst>
            <a:ext uri="{909E8E84-426E-40DD-AFC4-6F175D3DCCD1}">
              <a14:hiddenFill xmlns:a14="http://schemas.microsoft.com/office/drawing/2010/main">
                <a:solidFill>
                  <a:srgbClr val="FFFFFF"/>
                </a:solidFill>
              </a14:hiddenFill>
            </a:ext>
          </a:extLst>
        </p:spPr>
      </p:pic>
      <p:sp>
        <p:nvSpPr>
          <p:cNvPr id="21" name="1 Título"/>
          <p:cNvSpPr>
            <a:spLocks noGrp="1"/>
          </p:cNvSpPr>
          <p:nvPr>
            <p:ph type="title"/>
          </p:nvPr>
        </p:nvSpPr>
        <p:spPr>
          <a:xfrm>
            <a:off x="647998" y="188640"/>
            <a:ext cx="4464496" cy="1273283"/>
          </a:xfrm>
        </p:spPr>
        <p:txBody>
          <a:bodyPr>
            <a:normAutofit/>
          </a:bodyPr>
          <a:lstStyle/>
          <a:p>
            <a:r>
              <a:rPr lang="es-ES_tradnl" sz="4400" b="1" dirty="0"/>
              <a:t>Un poco de historia sobre la IS</a:t>
            </a:r>
            <a:endParaRPr lang="es-ES" sz="4400" b="1" dirty="0"/>
          </a:p>
        </p:txBody>
      </p:sp>
    </p:spTree>
    <p:extLst>
      <p:ext uri="{BB962C8B-B14F-4D97-AF65-F5344CB8AC3E}">
        <p14:creationId xmlns:p14="http://schemas.microsoft.com/office/powerpoint/2010/main" val="314078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5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25908" y="1988840"/>
            <a:ext cx="10194111" cy="3600400"/>
          </a:xfrm>
        </p:spPr>
        <p:txBody>
          <a:bodyPr>
            <a:normAutofit/>
          </a:bodyPr>
          <a:lstStyle/>
          <a:p>
            <a:pPr algn="just"/>
            <a:r>
              <a:rPr lang="es-ES" sz="2800" dirty="0"/>
              <a:t>El Ingeniero debe conocer las tecnologías y productos</a:t>
            </a:r>
            <a:r>
              <a:rPr lang="es-ES" sz="2800" dirty="0" smtClean="0"/>
              <a:t>:</a:t>
            </a:r>
          </a:p>
          <a:p>
            <a:pPr lvl="2" algn="just"/>
            <a:r>
              <a:rPr lang="es-ES" sz="2500" dirty="0" smtClean="0"/>
              <a:t> </a:t>
            </a:r>
            <a:r>
              <a:rPr lang="es-ES" sz="2500" dirty="0"/>
              <a:t>sistemas operativos, lenguajes, </a:t>
            </a:r>
            <a:r>
              <a:rPr lang="es-ES" sz="2500" dirty="0" smtClean="0"/>
              <a:t>bases </a:t>
            </a:r>
            <a:r>
              <a:rPr lang="es-ES" sz="2500" dirty="0"/>
              <a:t>de datos, sistemas generadores de interfaces, bibliotecas de código.</a:t>
            </a:r>
          </a:p>
          <a:p>
            <a:pPr algn="just"/>
            <a:r>
              <a:rPr lang="es-ES" sz="2800" dirty="0"/>
              <a:t>El Ingeniero debe conocer técnicas de administración de proyectos</a:t>
            </a:r>
            <a:r>
              <a:rPr lang="es-ES" sz="2800" dirty="0" smtClean="0"/>
              <a:t>:</a:t>
            </a:r>
          </a:p>
          <a:p>
            <a:pPr lvl="2" algn="just"/>
            <a:r>
              <a:rPr lang="es-ES" sz="2500" dirty="0" smtClean="0"/>
              <a:t>planificación</a:t>
            </a:r>
            <a:r>
              <a:rPr lang="es-ES" sz="2500" dirty="0"/>
              <a:t>, análisis de riesgos, control de calidad, seguimiento de proyectos, control de subcontratistas, etc.</a:t>
            </a:r>
          </a:p>
          <a:p>
            <a:endParaRPr lang="es-ES" sz="2800" dirty="0"/>
          </a:p>
          <a:p>
            <a:pPr lvl="1" algn="just"/>
            <a:r>
              <a:rPr lang="es-ES" sz="2400" dirty="0"/>
              <a:t>En los últimos años se observa una especialización de los ingenieros de software por dominio de aplicación o por actividad</a:t>
            </a:r>
          </a:p>
        </p:txBody>
      </p:sp>
      <p:sp>
        <p:nvSpPr>
          <p:cNvPr id="6" name="5 Marcador de pie de página"/>
          <p:cNvSpPr>
            <a:spLocks noGrp="1"/>
          </p:cNvSpPr>
          <p:nvPr>
            <p:ph type="ftr" sz="quarter" idx="10"/>
          </p:nvPr>
        </p:nvSpPr>
        <p:spPr/>
        <p:txBody>
          <a:bodyPr/>
          <a:lstStyle/>
          <a:p>
            <a:r>
              <a:rPr lang="sv-SE" smtClean="0">
                <a:solidFill>
                  <a:srgbClr val="C00000"/>
                </a:solidFill>
              </a:rPr>
              <a:t>Ingeniería de Software I  2021</a:t>
            </a:r>
            <a:endParaRPr lang="es-ES" dirty="0">
              <a:solidFill>
                <a:srgbClr val="C00000"/>
              </a:solidFill>
            </a:endParaRPr>
          </a:p>
        </p:txBody>
      </p:sp>
      <p:sp>
        <p:nvSpPr>
          <p:cNvPr id="5" name="4 Marcador de número de diapositiva"/>
          <p:cNvSpPr>
            <a:spLocks noGrp="1"/>
          </p:cNvSpPr>
          <p:nvPr>
            <p:ph type="sldNum" sz="quarter" idx="11"/>
          </p:nvPr>
        </p:nvSpPr>
        <p:spPr/>
        <p:txBody>
          <a:bodyPr/>
          <a:lstStyle/>
          <a:p>
            <a:fld id="{9309AEDA-1D6C-44D3-8BB0-A178BBA71291}" type="slidenum">
              <a:rPr lang="es-ES" smtClean="0"/>
              <a:pPr/>
              <a:t>18</a:t>
            </a:fld>
            <a:endParaRPr lang="es-ES" dirty="0"/>
          </a:p>
        </p:txBody>
      </p:sp>
      <p:sp>
        <p:nvSpPr>
          <p:cNvPr id="4" name="3 Título"/>
          <p:cNvSpPr>
            <a:spLocks noGrp="1"/>
          </p:cNvSpPr>
          <p:nvPr>
            <p:ph type="title"/>
          </p:nvPr>
        </p:nvSpPr>
        <p:spPr/>
        <p:txBody>
          <a:bodyPr/>
          <a:lstStyle/>
          <a:p>
            <a:endParaRPr lang="es-AR"/>
          </a:p>
        </p:txBody>
      </p:sp>
      <p:sp>
        <p:nvSpPr>
          <p:cNvPr id="7" name="1 Título"/>
          <p:cNvSpPr txBox="1">
            <a:spLocks/>
          </p:cNvSpPr>
          <p:nvPr/>
        </p:nvSpPr>
        <p:spPr>
          <a:xfrm>
            <a:off x="575990" y="404664"/>
            <a:ext cx="5184576" cy="1273283"/>
          </a:xfrm>
          <a:prstGeom prst="rect">
            <a:avLst/>
          </a:prstGeom>
        </p:spPr>
        <p:txBody>
          <a:bodyPr vert="horz" lIns="91440" tIns="45720" rIns="91440" bIns="45720" rtlCol="0" anchor="ctr">
            <a:noAutofit/>
          </a:bodyPr>
          <a:lstStyle>
            <a:lvl1pPr algn="l" defTabSz="685800" rtl="0" eaLnBrk="1" latinLnBrk="0" hangingPunct="1">
              <a:lnSpc>
                <a:spcPct val="85000"/>
              </a:lnSpc>
              <a:spcBef>
                <a:spcPct val="0"/>
              </a:spcBef>
              <a:buNone/>
              <a:defRPr sz="3600" kern="1200" spc="-90" baseline="0">
                <a:solidFill>
                  <a:schemeClr val="accent1"/>
                </a:solidFill>
                <a:latin typeface="+mj-lt"/>
                <a:ea typeface="+mj-ea"/>
                <a:cs typeface="+mj-cs"/>
              </a:defRPr>
            </a:lvl1pPr>
          </a:lstStyle>
          <a:p>
            <a:r>
              <a:rPr lang="es-ES_tradnl" sz="4400" b="1" smtClean="0"/>
              <a:t>¿Qué conocimientos debe tener un IS?</a:t>
            </a:r>
            <a:endParaRPr lang="es-ES" sz="4400" b="1" dirty="0"/>
          </a:p>
        </p:txBody>
      </p:sp>
    </p:spTree>
    <p:extLst>
      <p:ext uri="{BB962C8B-B14F-4D97-AF65-F5344CB8AC3E}">
        <p14:creationId xmlns:p14="http://schemas.microsoft.com/office/powerpoint/2010/main" val="29760505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3600" dirty="0"/>
              <a:t>Responsabilidad profesional y ética</a:t>
            </a:r>
            <a:endParaRPr lang="es-ES" sz="3600" dirty="0"/>
          </a:p>
        </p:txBody>
      </p:sp>
      <p:sp>
        <p:nvSpPr>
          <p:cNvPr id="6" name="Marcador de número de diapositiva 5"/>
          <p:cNvSpPr>
            <a:spLocks noGrp="1"/>
          </p:cNvSpPr>
          <p:nvPr>
            <p:ph type="sldNum" sz="quarter" idx="12"/>
          </p:nvPr>
        </p:nvSpPr>
        <p:spPr/>
        <p:txBody>
          <a:bodyPr/>
          <a:lstStyle/>
          <a:p>
            <a:pPr>
              <a:defRPr/>
            </a:pPr>
            <a:fld id="{DDDB8A13-BBB4-4BDB-951D-2F728A4AF88F}" type="slidenum">
              <a:rPr lang="es-AR" smtClean="0"/>
              <a:pPr>
                <a:defRPr/>
              </a:pPr>
              <a:t>19</a:t>
            </a:fld>
            <a:endParaRPr lang="es-AR" dirty="0"/>
          </a:p>
        </p:txBody>
      </p:sp>
      <p:sp>
        <p:nvSpPr>
          <p:cNvPr id="4" name="3 Marcador de texto"/>
          <p:cNvSpPr>
            <a:spLocks noGrp="1"/>
          </p:cNvSpPr>
          <p:nvPr>
            <p:ph type="body" sz="quarter" idx="14"/>
          </p:nvPr>
        </p:nvSpPr>
        <p:spPr/>
        <p:txBody>
          <a:bodyPr/>
          <a:lstStyle/>
          <a:p>
            <a:r>
              <a:rPr lang="es-ES_tradnl" dirty="0">
                <a:solidFill>
                  <a:srgbClr val="C00000"/>
                </a:solidFill>
              </a:rPr>
              <a:t>Sommerville – Capítulo 1</a:t>
            </a:r>
            <a:endParaRPr lang="es-ES" dirty="0">
              <a:solidFill>
                <a:srgbClr val="C00000"/>
              </a:solidFill>
            </a:endParaRPr>
          </a:p>
          <a:p>
            <a:endParaRPr lang="es-ES" dirty="0">
              <a:solidFill>
                <a:srgbClr val="C00000"/>
              </a:solidFill>
            </a:endParaRPr>
          </a:p>
        </p:txBody>
      </p:sp>
      <p:sp>
        <p:nvSpPr>
          <p:cNvPr id="3" name="2 Marcador de contenido"/>
          <p:cNvSpPr>
            <a:spLocks noGrp="1"/>
          </p:cNvSpPr>
          <p:nvPr>
            <p:ph type="body" sz="quarter" idx="13"/>
          </p:nvPr>
        </p:nvSpPr>
        <p:spPr>
          <a:xfrm>
            <a:off x="625908" y="1902578"/>
            <a:ext cx="10411007" cy="4478753"/>
          </a:xfrm>
        </p:spPr>
        <p:txBody>
          <a:bodyPr>
            <a:noAutofit/>
          </a:bodyPr>
          <a:lstStyle/>
          <a:p>
            <a:pPr algn="just"/>
            <a:r>
              <a:rPr lang="es-ES" sz="3200" dirty="0"/>
              <a:t>La Ingeniería de Software se desarrolla en un marco económico, social y legal.</a:t>
            </a:r>
          </a:p>
          <a:p>
            <a:pPr lvl="1"/>
            <a:r>
              <a:rPr lang="es-ES_tradnl" sz="2400" dirty="0"/>
              <a:t>Los IS deben aceptar responsabilidades más amplias que las responsabilidades técnicas</a:t>
            </a:r>
          </a:p>
          <a:p>
            <a:pPr lvl="1"/>
            <a:endParaRPr lang="es-ES_tradnl" sz="1200" dirty="0"/>
          </a:p>
          <a:p>
            <a:pPr algn="just"/>
            <a:r>
              <a:rPr lang="es-ES_tradnl" sz="3200" dirty="0"/>
              <a:t>No debe utilizar su capacidad y habilidades de forma deshonesta, o de forma que deshonre la profesión. </a:t>
            </a:r>
          </a:p>
          <a:p>
            <a:pPr marL="0" indent="0">
              <a:buNone/>
            </a:pPr>
            <a:endParaRPr lang="es-ES_tradnl" sz="1400" dirty="0"/>
          </a:p>
        </p:txBody>
      </p:sp>
      <p:sp>
        <p:nvSpPr>
          <p:cNvPr id="8" name="7 Marcador de pie de página"/>
          <p:cNvSpPr>
            <a:spLocks noGrp="1"/>
          </p:cNvSpPr>
          <p:nvPr>
            <p:ph type="ftr" sz="quarter" idx="3"/>
          </p:nvPr>
        </p:nvSpPr>
        <p:spPr/>
        <p:txBody>
          <a:bodyPr/>
          <a:lstStyle/>
          <a:p>
            <a:r>
              <a:rPr lang="sv-SE" smtClean="0">
                <a:solidFill>
                  <a:srgbClr val="C00000"/>
                </a:solidFill>
              </a:rPr>
              <a:t>Ingeniería de Software I  2021</a:t>
            </a:r>
            <a:endParaRPr lang="es-ES" dirty="0">
              <a:solidFill>
                <a:srgbClr val="C00000"/>
              </a:solidFill>
            </a:endParaRPr>
          </a:p>
        </p:txBody>
      </p:sp>
    </p:spTree>
    <p:extLst>
      <p:ext uri="{BB962C8B-B14F-4D97-AF65-F5344CB8AC3E}">
        <p14:creationId xmlns:p14="http://schemas.microsoft.com/office/powerpoint/2010/main" val="15238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AR"/>
              <a:t>Conceptos de Ingeniería de Software</a:t>
            </a:r>
            <a:endParaRPr lang="es-AR" dirty="0"/>
          </a:p>
        </p:txBody>
      </p:sp>
      <p:sp>
        <p:nvSpPr>
          <p:cNvPr id="3" name="Marcador de texto 2">
            <a:extLst>
              <a:ext uri="{FF2B5EF4-FFF2-40B4-BE49-F238E27FC236}">
                <a16:creationId xmlns="" xmlns:a16="http://schemas.microsoft.com/office/drawing/2014/main" id="{BECAE131-86AF-43D7-ACAA-A3D8BCF94DBD}"/>
              </a:ext>
            </a:extLst>
          </p:cNvPr>
          <p:cNvSpPr>
            <a:spLocks noGrp="1"/>
          </p:cNvSpPr>
          <p:nvPr>
            <p:ph type="body" sz="half" idx="2"/>
          </p:nvPr>
        </p:nvSpPr>
        <p:spPr/>
        <p:txBody>
          <a:bodyPr/>
          <a:lstStyle/>
          <a:p>
            <a:endParaRPr lang="es-ES"/>
          </a:p>
        </p:txBody>
      </p:sp>
      <p:sp>
        <p:nvSpPr>
          <p:cNvPr id="9" name="8 Marcador de pie de página"/>
          <p:cNvSpPr>
            <a:spLocks noGrp="1"/>
          </p:cNvSpPr>
          <p:nvPr>
            <p:ph type="ftr" sz="quarter" idx="11"/>
          </p:nvPr>
        </p:nvSpPr>
        <p:spPr/>
        <p:txBody>
          <a:bodyPr/>
          <a:lstStyle/>
          <a:p>
            <a:r>
              <a:rPr lang="sv-SE" smtClean="0"/>
              <a:t>Ingeniería de Software I  2021</a:t>
            </a:r>
            <a:endParaRPr lang="es-ES" dirty="0"/>
          </a:p>
        </p:txBody>
      </p:sp>
      <p:sp>
        <p:nvSpPr>
          <p:cNvPr id="8" name="7 Marcador de número de diapositiva"/>
          <p:cNvSpPr>
            <a:spLocks noGrp="1"/>
          </p:cNvSpPr>
          <p:nvPr>
            <p:ph type="sldNum" sz="quarter" idx="12"/>
          </p:nvPr>
        </p:nvSpPr>
        <p:spPr/>
        <p:txBody>
          <a:bodyPr/>
          <a:lstStyle/>
          <a:p>
            <a:fld id="{9309AEDA-1D6C-44D3-8BB0-A178BBA71291}" type="slidenum">
              <a:rPr lang="es-ES" smtClean="0"/>
              <a:pPr/>
              <a:t>2</a:t>
            </a:fld>
            <a:endParaRPr lang="es-ES" dirty="0"/>
          </a:p>
        </p:txBody>
      </p:sp>
    </p:spTree>
    <p:extLst>
      <p:ext uri="{BB962C8B-B14F-4D97-AF65-F5344CB8AC3E}">
        <p14:creationId xmlns:p14="http://schemas.microsoft.com/office/powerpoint/2010/main" val="214436931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3600" dirty="0"/>
              <a:t>Responsabilidad profesional y ética</a:t>
            </a:r>
            <a:endParaRPr lang="es-ES" sz="3600" dirty="0"/>
          </a:p>
        </p:txBody>
      </p:sp>
      <p:sp>
        <p:nvSpPr>
          <p:cNvPr id="6" name="Marcador de número de diapositiva 5"/>
          <p:cNvSpPr>
            <a:spLocks noGrp="1"/>
          </p:cNvSpPr>
          <p:nvPr>
            <p:ph type="sldNum" sz="quarter" idx="12"/>
          </p:nvPr>
        </p:nvSpPr>
        <p:spPr/>
        <p:txBody>
          <a:bodyPr/>
          <a:lstStyle/>
          <a:p>
            <a:pPr>
              <a:defRPr/>
            </a:pPr>
            <a:fld id="{DDDB8A13-BBB4-4BDB-951D-2F728A4AF88F}" type="slidenum">
              <a:rPr lang="es-AR" smtClean="0"/>
              <a:pPr>
                <a:defRPr/>
              </a:pPr>
              <a:t>20</a:t>
            </a:fld>
            <a:endParaRPr lang="es-AR" dirty="0"/>
          </a:p>
        </p:txBody>
      </p:sp>
      <p:sp>
        <p:nvSpPr>
          <p:cNvPr id="4" name="3 Marcador de texto"/>
          <p:cNvSpPr>
            <a:spLocks noGrp="1"/>
          </p:cNvSpPr>
          <p:nvPr>
            <p:ph type="body" sz="quarter" idx="14"/>
          </p:nvPr>
        </p:nvSpPr>
        <p:spPr/>
        <p:txBody>
          <a:bodyPr/>
          <a:lstStyle/>
          <a:p>
            <a:r>
              <a:rPr lang="es-ES_tradnl" dirty="0"/>
              <a:t>Sommerville – Capítulo 1</a:t>
            </a:r>
            <a:endParaRPr lang="es-ES" dirty="0"/>
          </a:p>
          <a:p>
            <a:endParaRPr lang="es-ES" dirty="0"/>
          </a:p>
        </p:txBody>
      </p:sp>
      <p:sp>
        <p:nvSpPr>
          <p:cNvPr id="3" name="2 Marcador de contenido"/>
          <p:cNvSpPr>
            <a:spLocks noGrp="1"/>
          </p:cNvSpPr>
          <p:nvPr>
            <p:ph type="body" sz="quarter" idx="13"/>
          </p:nvPr>
        </p:nvSpPr>
        <p:spPr/>
        <p:txBody>
          <a:bodyPr>
            <a:noAutofit/>
          </a:bodyPr>
          <a:lstStyle/>
          <a:p>
            <a:pPr algn="just"/>
            <a:r>
              <a:rPr lang="es-ES_tradnl" sz="2400" dirty="0"/>
              <a:t>Confidencialidad</a:t>
            </a:r>
          </a:p>
          <a:p>
            <a:pPr lvl="1"/>
            <a:r>
              <a:rPr lang="es-ES_tradnl" sz="2000" dirty="0"/>
              <a:t>Respetar la confidencialidad de sus empleados y clientes</a:t>
            </a:r>
          </a:p>
          <a:p>
            <a:r>
              <a:rPr lang="es-ES_tradnl" sz="2400" dirty="0" smtClean="0"/>
              <a:t>Competencia</a:t>
            </a:r>
          </a:p>
          <a:p>
            <a:pPr lvl="1"/>
            <a:r>
              <a:rPr lang="es-ES_tradnl" sz="2000" dirty="0" smtClean="0"/>
              <a:t>No falsificar el nivel de competencia y aceptar responsabilidades fuera de su capacidad</a:t>
            </a:r>
          </a:p>
          <a:p>
            <a:r>
              <a:rPr lang="es-ES_tradnl" sz="2400" dirty="0" smtClean="0"/>
              <a:t>Derechos </a:t>
            </a:r>
            <a:r>
              <a:rPr lang="es-ES_tradnl" sz="2400" dirty="0"/>
              <a:t>de la propiedad </a:t>
            </a:r>
            <a:r>
              <a:rPr lang="es-ES_tradnl" sz="2400" dirty="0" smtClean="0"/>
              <a:t>intelectual</a:t>
            </a:r>
          </a:p>
          <a:p>
            <a:pPr lvl="1"/>
            <a:r>
              <a:rPr lang="es-ES_tradnl" sz="2000" dirty="0" smtClean="0"/>
              <a:t>Conocer la leyes vigentes sobre las patentes y copyright</a:t>
            </a:r>
          </a:p>
          <a:p>
            <a:r>
              <a:rPr lang="es-ES_tradnl" sz="2400" dirty="0" smtClean="0"/>
              <a:t>Uso </a:t>
            </a:r>
            <a:r>
              <a:rPr lang="es-ES_tradnl" sz="2400" dirty="0"/>
              <a:t>inapropiado de las </a:t>
            </a:r>
            <a:r>
              <a:rPr lang="es-ES_tradnl" sz="2400" dirty="0" smtClean="0"/>
              <a:t>computadoras</a:t>
            </a:r>
            <a:endParaRPr lang="es-ES_tradnl" sz="2400" dirty="0"/>
          </a:p>
          <a:p>
            <a:pPr lvl="1"/>
            <a:r>
              <a:rPr lang="es-ES_tradnl" sz="2000" dirty="0"/>
              <a:t>No debe utilizar sus habilidades técnicas para utilizar de forma inapropiada otras computadoras</a:t>
            </a:r>
          </a:p>
          <a:p>
            <a:r>
              <a:rPr lang="es-ES_tradnl" sz="2400" dirty="0"/>
              <a:t>Existen diferentes organizaciones como ACM o IEEE que sugieren diferentes códigos de ética a respetar</a:t>
            </a:r>
          </a:p>
        </p:txBody>
      </p:sp>
      <p:sp>
        <p:nvSpPr>
          <p:cNvPr id="8" name="7 Marcador de pie de página"/>
          <p:cNvSpPr>
            <a:spLocks noGrp="1"/>
          </p:cNvSpPr>
          <p:nvPr>
            <p:ph type="ftr" sz="quarter" idx="3"/>
          </p:nvPr>
        </p:nvSpPr>
        <p:spPr/>
        <p:txBody>
          <a:bodyPr/>
          <a:lstStyle/>
          <a:p>
            <a:r>
              <a:rPr lang="sv-SE" smtClean="0"/>
              <a:t>Ingeniería de Software I  2021</a:t>
            </a:r>
            <a:endParaRPr lang="es-ES" dirty="0"/>
          </a:p>
        </p:txBody>
      </p:sp>
    </p:spTree>
    <p:extLst>
      <p:ext uri="{BB962C8B-B14F-4D97-AF65-F5344CB8AC3E}">
        <p14:creationId xmlns:p14="http://schemas.microsoft.com/office/powerpoint/2010/main" val="369610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AR" sz="6000" b="1" dirty="0"/>
              <a:t>Técnicas de comunicación</a:t>
            </a:r>
          </a:p>
        </p:txBody>
      </p:sp>
      <p:sp>
        <p:nvSpPr>
          <p:cNvPr id="11" name="Marcador de texto 10"/>
          <p:cNvSpPr>
            <a:spLocks noGrp="1"/>
          </p:cNvSpPr>
          <p:nvPr>
            <p:ph type="body" sz="half" idx="2"/>
          </p:nvPr>
        </p:nvSpPr>
        <p:spPr/>
        <p:txBody>
          <a:bodyPr/>
          <a:lstStyle/>
          <a:p>
            <a:endParaRPr lang="es-ES"/>
          </a:p>
        </p:txBody>
      </p:sp>
      <p:sp>
        <p:nvSpPr>
          <p:cNvPr id="8" name="7 Marcador de pie de página"/>
          <p:cNvSpPr>
            <a:spLocks noGrp="1"/>
          </p:cNvSpPr>
          <p:nvPr>
            <p:ph type="ftr" sz="quarter" idx="11"/>
          </p:nvPr>
        </p:nvSpPr>
        <p:spPr/>
        <p:txBody>
          <a:bodyPr/>
          <a:lstStyle/>
          <a:p>
            <a:r>
              <a:rPr lang="sv-SE" smtClean="0"/>
              <a:t>Ingeniería de Software I  2021</a:t>
            </a:r>
            <a:endParaRPr lang="es-ES" dirty="0"/>
          </a:p>
        </p:txBody>
      </p:sp>
      <p:sp>
        <p:nvSpPr>
          <p:cNvPr id="6" name="5 Marcador de número de diapositiva"/>
          <p:cNvSpPr>
            <a:spLocks noGrp="1"/>
          </p:cNvSpPr>
          <p:nvPr>
            <p:ph type="sldNum" sz="quarter" idx="12"/>
          </p:nvPr>
        </p:nvSpPr>
        <p:spPr/>
        <p:txBody>
          <a:bodyPr/>
          <a:lstStyle/>
          <a:p>
            <a:fld id="{9309AEDA-1D6C-44D3-8BB0-A178BBA71291}" type="slidenum">
              <a:rPr lang="es-ES" smtClean="0"/>
              <a:pPr/>
              <a:t>21</a:t>
            </a:fld>
            <a:endParaRPr lang="es-ES" dirty="0"/>
          </a:p>
        </p:txBody>
      </p:sp>
    </p:spTree>
    <p:extLst>
      <p:ext uri="{BB962C8B-B14F-4D97-AF65-F5344CB8AC3E}">
        <p14:creationId xmlns:p14="http://schemas.microsoft.com/office/powerpoint/2010/main" val="418916318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4400" b="1" dirty="0"/>
              <a:t>Introducción </a:t>
            </a:r>
            <a:endParaRPr lang="es-ES" sz="4400" b="1" dirty="0"/>
          </a:p>
        </p:txBody>
      </p:sp>
      <p:sp>
        <p:nvSpPr>
          <p:cNvPr id="9" name="8 Marcador de número de diapositiva"/>
          <p:cNvSpPr>
            <a:spLocks noGrp="1"/>
          </p:cNvSpPr>
          <p:nvPr>
            <p:ph type="sldNum" sz="quarter" idx="12"/>
          </p:nvPr>
        </p:nvSpPr>
        <p:spPr/>
        <p:txBody>
          <a:bodyPr>
            <a:normAutofit fontScale="92500" lnSpcReduction="20000"/>
          </a:bodyPr>
          <a:lstStyle/>
          <a:p>
            <a:fld id="{9F6EE29D-8DC6-4CB7-958C-0D2230DE07F1}" type="slidenum">
              <a:rPr lang="es-ES" smtClean="0"/>
              <a:pPr/>
              <a:t>22</a:t>
            </a:fld>
            <a:endParaRPr lang="es-ES" dirty="0"/>
          </a:p>
        </p:txBody>
      </p:sp>
      <p:sp>
        <p:nvSpPr>
          <p:cNvPr id="3" name="2 Marcador de contenido"/>
          <p:cNvSpPr>
            <a:spLocks noGrp="1"/>
          </p:cNvSpPr>
          <p:nvPr>
            <p:ph type="body" sz="quarter" idx="13"/>
          </p:nvPr>
        </p:nvSpPr>
        <p:spPr>
          <a:xfrm>
            <a:off x="1080046" y="2060848"/>
            <a:ext cx="9832618" cy="4019874"/>
          </a:xfrm>
        </p:spPr>
        <p:txBody>
          <a:bodyPr>
            <a:normAutofit/>
          </a:bodyPr>
          <a:lstStyle/>
          <a:p>
            <a:r>
              <a:rPr lang="es-ES" sz="2000" dirty="0"/>
              <a:t>Al iniciar un proyecto…</a:t>
            </a:r>
          </a:p>
          <a:p>
            <a:pPr lvl="1"/>
            <a:r>
              <a:rPr lang="es-ES" sz="2000" dirty="0"/>
              <a:t> ¿Cuál es la primera actividad?</a:t>
            </a:r>
          </a:p>
          <a:p>
            <a:endParaRPr lang="es-ES" sz="2000" dirty="0"/>
          </a:p>
        </p:txBody>
      </p:sp>
      <p:sp>
        <p:nvSpPr>
          <p:cNvPr id="8" name="7 Marcador de pie de página"/>
          <p:cNvSpPr>
            <a:spLocks noGrp="1"/>
          </p:cNvSpPr>
          <p:nvPr>
            <p:ph type="ftr" sz="quarter" idx="3"/>
          </p:nvPr>
        </p:nvSpPr>
        <p:spPr/>
        <p:txBody>
          <a:bodyPr/>
          <a:lstStyle/>
          <a:p>
            <a:r>
              <a:rPr lang="sv-SE" smtClean="0"/>
              <a:t>Ingeniería de Software I  2021</a:t>
            </a:r>
            <a:endParaRPr lang="es-ES" dirty="0"/>
          </a:p>
        </p:txBody>
      </p:sp>
      <p:sp>
        <p:nvSpPr>
          <p:cNvPr id="4" name="3 Rectángulo"/>
          <p:cNvSpPr/>
          <p:nvPr/>
        </p:nvSpPr>
        <p:spPr>
          <a:xfrm>
            <a:off x="2592214" y="2996952"/>
            <a:ext cx="6796074" cy="1200329"/>
          </a:xfrm>
          <a:prstGeom prst="rect">
            <a:avLst/>
          </a:prstGeom>
        </p:spPr>
        <p:txBody>
          <a:bodyPr wrap="square">
            <a:spAutoFit/>
          </a:bodyPr>
          <a:lstStyle/>
          <a:p>
            <a:pPr>
              <a:spcBef>
                <a:spcPct val="50000"/>
              </a:spcBef>
            </a:pPr>
            <a:r>
              <a:rPr kumimoji="1" lang="es-ES" sz="3600" dirty="0"/>
              <a:t>Saber</a:t>
            </a:r>
            <a:r>
              <a:rPr kumimoji="1" lang="es-ES" sz="3200" dirty="0"/>
              <a:t> </a:t>
            </a:r>
            <a:r>
              <a:rPr kumimoji="1" lang="es-ES" sz="3600" dirty="0"/>
              <a:t>lo que el usuario </a:t>
            </a:r>
            <a:r>
              <a:rPr kumimoji="1" lang="es-ES" sz="3600" u="sng" dirty="0"/>
              <a:t>quiere</a:t>
            </a:r>
            <a:r>
              <a:rPr kumimoji="1" lang="es-ES" sz="3600" dirty="0"/>
              <a:t>, </a:t>
            </a:r>
            <a:r>
              <a:rPr kumimoji="1" lang="es-ES" sz="3600" u="sng" dirty="0"/>
              <a:t>cómo lo quiere</a:t>
            </a:r>
            <a:r>
              <a:rPr kumimoji="1" lang="es-ES" sz="3600" dirty="0"/>
              <a:t>, </a:t>
            </a:r>
            <a:r>
              <a:rPr kumimoji="1" lang="es-ES" sz="3600" u="sng" dirty="0"/>
              <a:t>cuándo</a:t>
            </a:r>
            <a:r>
              <a:rPr kumimoji="1" lang="es-ES" sz="3600" dirty="0"/>
              <a:t> y </a:t>
            </a:r>
            <a:r>
              <a:rPr kumimoji="1" lang="es-ES" sz="3600" u="sng" dirty="0"/>
              <a:t>porqué.</a:t>
            </a:r>
          </a:p>
        </p:txBody>
      </p:sp>
      <p:pic>
        <p:nvPicPr>
          <p:cNvPr id="5" name="Picture 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289566" y="260651"/>
            <a:ext cx="3292117" cy="2412171"/>
          </a:xfrm>
          <a:prstGeom prst="rect">
            <a:avLst/>
          </a:prstGeom>
          <a:ln>
            <a:noFill/>
          </a:ln>
          <a:effectLst>
            <a:outerShdw blurRad="292100" dist="139700" dir="2700000" algn="tl" rotWithShape="0">
              <a:srgbClr val="333333">
                <a:alpha val="65000"/>
              </a:srgbClr>
            </a:outerShdw>
          </a:effectLst>
        </p:spPr>
      </p:pic>
      <p:sp>
        <p:nvSpPr>
          <p:cNvPr id="6" name="5 CuadroTexto"/>
          <p:cNvSpPr txBox="1"/>
          <p:nvPr/>
        </p:nvSpPr>
        <p:spPr>
          <a:xfrm>
            <a:off x="1782688" y="4869164"/>
            <a:ext cx="6685753" cy="769441"/>
          </a:xfrm>
          <a:prstGeom prst="rect">
            <a:avLst/>
          </a:prstGeom>
          <a:noFill/>
        </p:spPr>
        <p:txBody>
          <a:bodyPr wrap="none" rtlCol="0">
            <a:spAutoFit/>
          </a:bodyPr>
          <a:lstStyle/>
          <a:p>
            <a:r>
              <a:rPr lang="es-ES_tradnl" sz="4400" dirty="0">
                <a:latin typeface="+mj-lt"/>
              </a:rPr>
              <a:t>Tenemos que Comunicarnos</a:t>
            </a:r>
            <a:endParaRPr lang="es-ES" sz="4400" dirty="0">
              <a:latin typeface="+mj-lt"/>
            </a:endParaRPr>
          </a:p>
        </p:txBody>
      </p:sp>
    </p:spTree>
    <p:extLst>
      <p:ext uri="{BB962C8B-B14F-4D97-AF65-F5344CB8AC3E}">
        <p14:creationId xmlns:p14="http://schemas.microsoft.com/office/powerpoint/2010/main" val="26588772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7998" y="116632"/>
            <a:ext cx="4388129" cy="1129444"/>
          </a:xfrm>
        </p:spPr>
        <p:txBody>
          <a:bodyPr>
            <a:noAutofit/>
          </a:bodyPr>
          <a:lstStyle/>
          <a:p>
            <a:r>
              <a:rPr lang="es-ES_tradnl" sz="4400" b="1" dirty="0"/>
              <a:t>El problema de la comunicación</a:t>
            </a:r>
            <a:endParaRPr lang="es-ES" sz="4400" b="1" dirty="0"/>
          </a:p>
        </p:txBody>
      </p:sp>
      <p:sp>
        <p:nvSpPr>
          <p:cNvPr id="8" name="7 Marcador de número de diapositiva"/>
          <p:cNvSpPr>
            <a:spLocks noGrp="1"/>
          </p:cNvSpPr>
          <p:nvPr>
            <p:ph type="sldNum" sz="quarter" idx="12"/>
          </p:nvPr>
        </p:nvSpPr>
        <p:spPr/>
        <p:txBody>
          <a:bodyPr>
            <a:normAutofit fontScale="92500" lnSpcReduction="20000"/>
          </a:bodyPr>
          <a:lstStyle/>
          <a:p>
            <a:fld id="{9F6EE29D-8DC6-4CB7-958C-0D2230DE07F1}" type="slidenum">
              <a:rPr lang="es-ES" smtClean="0"/>
              <a:pPr/>
              <a:t>23</a:t>
            </a:fld>
            <a:endParaRPr lang="es-ES" dirty="0"/>
          </a:p>
        </p:txBody>
      </p:sp>
      <p:sp>
        <p:nvSpPr>
          <p:cNvPr id="7" name="6 Marcador de pie de página"/>
          <p:cNvSpPr>
            <a:spLocks noGrp="1"/>
          </p:cNvSpPr>
          <p:nvPr>
            <p:ph type="ftr" sz="quarter" idx="3"/>
          </p:nvPr>
        </p:nvSpPr>
        <p:spPr/>
        <p:txBody>
          <a:bodyPr/>
          <a:lstStyle/>
          <a:p>
            <a:r>
              <a:rPr lang="sv-SE" smtClean="0"/>
              <a:t>Ingeniería de Software I  2021</a:t>
            </a:r>
            <a:endParaRPr lang="es-ES" dirty="0"/>
          </a:p>
        </p:txBody>
      </p:sp>
      <p:pic>
        <p:nvPicPr>
          <p:cNvPr id="5" name="4 Imagen" descr="cid:1.1494796789@web51607.mail.re2.yahoo.com"/>
          <p:cNvPicPr/>
          <p:nvPr/>
        </p:nvPicPr>
        <p:blipFill>
          <a:blip r:embed="rId2" r:link="rId3" cstate="print"/>
          <a:srcRect/>
          <a:stretch>
            <a:fillRect/>
          </a:stretch>
        </p:blipFill>
        <p:spPr bwMode="auto">
          <a:xfrm>
            <a:off x="987402" y="1916833"/>
            <a:ext cx="8097450" cy="45365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2220110"/>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z="4400" b="1" dirty="0"/>
              <a:t>¿Qué vemos?</a:t>
            </a:r>
            <a:endParaRPr lang="es-ES" sz="4400" b="1" dirty="0"/>
          </a:p>
        </p:txBody>
      </p:sp>
      <p:sp>
        <p:nvSpPr>
          <p:cNvPr id="8" name="7 Marcador de pie de página"/>
          <p:cNvSpPr>
            <a:spLocks noGrp="1"/>
          </p:cNvSpPr>
          <p:nvPr>
            <p:ph type="ftr" sz="quarter" idx="10"/>
          </p:nvPr>
        </p:nvSpPr>
        <p:spPr/>
        <p:txBody>
          <a:bodyPr/>
          <a:lstStyle/>
          <a:p>
            <a:r>
              <a:rPr lang="sv-SE" smtClean="0"/>
              <a:t>Ingeniería de Software I  2021</a:t>
            </a:r>
            <a:endParaRPr lang="es-ES" dirty="0"/>
          </a:p>
        </p:txBody>
      </p:sp>
      <p:sp>
        <p:nvSpPr>
          <p:cNvPr id="9" name="8 Marcador de número de diapositiva"/>
          <p:cNvSpPr>
            <a:spLocks noGrp="1"/>
          </p:cNvSpPr>
          <p:nvPr>
            <p:ph type="sldNum" sz="quarter" idx="11"/>
          </p:nvPr>
        </p:nvSpPr>
        <p:spPr/>
        <p:txBody>
          <a:bodyPr/>
          <a:lstStyle/>
          <a:p>
            <a:fld id="{9F6EE29D-8DC6-4CB7-958C-0D2230DE07F1}" type="slidenum">
              <a:rPr lang="es-ES" smtClean="0"/>
              <a:pPr/>
              <a:t>24</a:t>
            </a:fld>
            <a:endParaRPr lang="es-ES" dirty="0"/>
          </a:p>
        </p:txBody>
      </p:sp>
      <p:pic>
        <p:nvPicPr>
          <p:cNvPr id="31746" name="Picture 2" descr="Resultado de imagen para imagenes con doble sentido"/>
          <p:cNvPicPr>
            <a:picLocks noChangeAspect="1" noChangeArrowheads="1"/>
          </p:cNvPicPr>
          <p:nvPr/>
        </p:nvPicPr>
        <p:blipFill>
          <a:blip r:embed="rId2" cstate="print"/>
          <a:srcRect/>
          <a:stretch>
            <a:fillRect/>
          </a:stretch>
        </p:blipFill>
        <p:spPr bwMode="auto">
          <a:xfrm>
            <a:off x="1368078" y="1862828"/>
            <a:ext cx="5723134" cy="4275095"/>
          </a:xfrm>
          <a:prstGeom prst="rect">
            <a:avLst/>
          </a:prstGeom>
          <a:noFill/>
        </p:spPr>
      </p:pic>
      <p:pic>
        <p:nvPicPr>
          <p:cNvPr id="10" name="Picture 2" descr="Imagen relacionada"/>
          <p:cNvPicPr>
            <a:picLocks noChangeAspect="1" noChangeArrowheads="1"/>
          </p:cNvPicPr>
          <p:nvPr/>
        </p:nvPicPr>
        <p:blipFill>
          <a:blip r:embed="rId3" cstate="print"/>
          <a:srcRect/>
          <a:stretch>
            <a:fillRect/>
          </a:stretch>
        </p:blipFill>
        <p:spPr bwMode="auto">
          <a:xfrm>
            <a:off x="3300960" y="2204867"/>
            <a:ext cx="5344805" cy="3992489"/>
          </a:xfrm>
          <a:prstGeom prst="rect">
            <a:avLst/>
          </a:prstGeom>
          <a:noFill/>
        </p:spPr>
      </p:pic>
      <p:pic>
        <p:nvPicPr>
          <p:cNvPr id="11" name="Picture 4" descr="http://img130.imageshack.us/img130/8964/balconyillusion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8661" y="1700808"/>
            <a:ext cx="5085102" cy="33942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706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4400" b="1" dirty="0"/>
              <a:t>La comunicación</a:t>
            </a:r>
            <a:endParaRPr lang="es-ES" sz="4400" b="1" dirty="0"/>
          </a:p>
        </p:txBody>
      </p:sp>
      <p:sp>
        <p:nvSpPr>
          <p:cNvPr id="6" name="5 Marcador de número de diapositiva"/>
          <p:cNvSpPr>
            <a:spLocks noGrp="1"/>
          </p:cNvSpPr>
          <p:nvPr>
            <p:ph type="sldNum" sz="quarter" idx="12"/>
          </p:nvPr>
        </p:nvSpPr>
        <p:spPr/>
        <p:txBody>
          <a:bodyPr/>
          <a:lstStyle/>
          <a:p>
            <a:fld id="{9F6EE29D-8DC6-4CB7-958C-0D2230DE07F1}" type="slidenum">
              <a:rPr lang="es-ES" smtClean="0"/>
              <a:pPr/>
              <a:t>25</a:t>
            </a:fld>
            <a:endParaRPr lang="es-ES" dirty="0"/>
          </a:p>
        </p:txBody>
      </p:sp>
      <p:sp>
        <p:nvSpPr>
          <p:cNvPr id="20" name="Marcador de texto 19"/>
          <p:cNvSpPr>
            <a:spLocks noGrp="1"/>
          </p:cNvSpPr>
          <p:nvPr>
            <p:ph type="body" sz="quarter" idx="13"/>
          </p:nvPr>
        </p:nvSpPr>
        <p:spPr>
          <a:xfrm>
            <a:off x="792014" y="1916832"/>
            <a:ext cx="9832618" cy="4478753"/>
          </a:xfrm>
        </p:spPr>
        <p:txBody>
          <a:bodyPr>
            <a:normAutofit/>
          </a:bodyPr>
          <a:lstStyle/>
          <a:p>
            <a:r>
              <a:rPr lang="es-ES_tradnl" sz="2800" dirty="0"/>
              <a:t>La comunicación es la base para la obtención de las necesidades del cliente. </a:t>
            </a:r>
            <a:endParaRPr lang="es-ES" sz="2800" dirty="0"/>
          </a:p>
          <a:p>
            <a:r>
              <a:rPr lang="es-ES" sz="2800" dirty="0"/>
              <a:t>Es la principal fuente de error</a:t>
            </a:r>
          </a:p>
          <a:p>
            <a:endParaRPr lang="es-ES_tradnl" sz="2800" dirty="0" smtClean="0"/>
          </a:p>
          <a:p>
            <a:r>
              <a:rPr lang="es-ES_tradnl" sz="2800" dirty="0" smtClean="0"/>
              <a:t>Al </a:t>
            </a:r>
            <a:r>
              <a:rPr lang="es-ES_tradnl" sz="2800" dirty="0"/>
              <a:t>hablar de necesidades, en términos más técnicos,  estamos hablando de </a:t>
            </a:r>
            <a:endParaRPr lang="es-ES_tradnl" sz="2800" dirty="0" smtClean="0"/>
          </a:p>
          <a:p>
            <a:pPr lvl="3"/>
            <a:r>
              <a:rPr lang="es-ES_tradnl" sz="4000" b="1" i="1" dirty="0" smtClean="0"/>
              <a:t>requerimientos</a:t>
            </a:r>
            <a:r>
              <a:rPr lang="es-ES_tradnl" sz="4000" b="1" i="1" dirty="0"/>
              <a:t>.</a:t>
            </a:r>
            <a:endParaRPr lang="es-ES" sz="3200" b="1" i="1" dirty="0"/>
          </a:p>
        </p:txBody>
      </p:sp>
      <p:sp>
        <p:nvSpPr>
          <p:cNvPr id="5" name="4 Marcador de pie de página"/>
          <p:cNvSpPr>
            <a:spLocks noGrp="1"/>
          </p:cNvSpPr>
          <p:nvPr>
            <p:ph type="ftr" sz="quarter" idx="3"/>
          </p:nvPr>
        </p:nvSpPr>
        <p:spPr/>
        <p:txBody>
          <a:bodyPr/>
          <a:lstStyle/>
          <a:p>
            <a:r>
              <a:rPr lang="sv-SE" smtClean="0"/>
              <a:t>Ingeniería de Software I  2021</a:t>
            </a:r>
            <a:endParaRPr lang="es-ES" dirty="0"/>
          </a:p>
        </p:txBody>
      </p:sp>
      <p:sp>
        <p:nvSpPr>
          <p:cNvPr id="7" name="5 Marcador de pie de página"/>
          <p:cNvSpPr txBox="1">
            <a:spLocks/>
          </p:cNvSpPr>
          <p:nvPr/>
        </p:nvSpPr>
        <p:spPr>
          <a:xfrm>
            <a:off x="4972994"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spTree>
    <p:extLst>
      <p:ext uri="{BB962C8B-B14F-4D97-AF65-F5344CB8AC3E}">
        <p14:creationId xmlns:p14="http://schemas.microsoft.com/office/powerpoint/2010/main" val="3597340248"/>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4400" b="1" dirty="0"/>
              <a:t>Requerimientos</a:t>
            </a:r>
            <a:endParaRPr lang="es-ES" sz="4400" b="1" dirty="0"/>
          </a:p>
        </p:txBody>
      </p:sp>
      <p:sp>
        <p:nvSpPr>
          <p:cNvPr id="6" name="5 Marcador de número de diapositiva"/>
          <p:cNvSpPr>
            <a:spLocks noGrp="1"/>
          </p:cNvSpPr>
          <p:nvPr>
            <p:ph type="sldNum" sz="quarter" idx="12"/>
          </p:nvPr>
        </p:nvSpPr>
        <p:spPr/>
        <p:txBody>
          <a:bodyPr/>
          <a:lstStyle/>
          <a:p>
            <a:fld id="{9F6EE29D-8DC6-4CB7-958C-0D2230DE07F1}" type="slidenum">
              <a:rPr lang="es-ES" smtClean="0"/>
              <a:pPr/>
              <a:t>26</a:t>
            </a:fld>
            <a:endParaRPr lang="es-ES" dirty="0"/>
          </a:p>
        </p:txBody>
      </p:sp>
      <p:sp>
        <p:nvSpPr>
          <p:cNvPr id="20" name="Marcador de texto 19"/>
          <p:cNvSpPr>
            <a:spLocks noGrp="1"/>
          </p:cNvSpPr>
          <p:nvPr>
            <p:ph type="body" sz="quarter" idx="13"/>
          </p:nvPr>
        </p:nvSpPr>
        <p:spPr>
          <a:xfrm>
            <a:off x="864022" y="1988840"/>
            <a:ext cx="9832618" cy="4478753"/>
          </a:xfrm>
        </p:spPr>
        <p:txBody>
          <a:bodyPr>
            <a:normAutofit/>
          </a:bodyPr>
          <a:lstStyle/>
          <a:p>
            <a:r>
              <a:rPr lang="es-ES" sz="2400" dirty="0"/>
              <a:t>Un </a:t>
            </a:r>
            <a:r>
              <a:rPr lang="es-ES" sz="2800" b="1" i="1" dirty="0"/>
              <a:t>R</a:t>
            </a:r>
            <a:r>
              <a:rPr lang="es-ES" sz="2400" b="1" i="1" dirty="0"/>
              <a:t>equerimiento </a:t>
            </a:r>
            <a:r>
              <a:rPr lang="es-ES" sz="2400" dirty="0"/>
              <a:t>(o requisito) es una característica del sistema o una descripción de algo que el sistema es capaz de hacer con el objeto de satisfacer el propósito del sistema</a:t>
            </a:r>
            <a:r>
              <a:rPr lang="es-ES" sz="2400" dirty="0" smtClean="0"/>
              <a:t>.</a:t>
            </a:r>
          </a:p>
          <a:p>
            <a:endParaRPr lang="es-ES" sz="2400" dirty="0"/>
          </a:p>
          <a:p>
            <a:r>
              <a:rPr lang="es-ES" sz="2400" dirty="0"/>
              <a:t>Definición IEEE-Std-610 </a:t>
            </a:r>
          </a:p>
          <a:p>
            <a:pPr lvl="2">
              <a:buFont typeface="Wingdings" panose="05000000000000000000" pitchFamily="2" charset="2"/>
              <a:buChar char="q"/>
            </a:pPr>
            <a:r>
              <a:rPr lang="es-ES" sz="2100" i="1" dirty="0"/>
              <a:t>Condición o capacidad que necesita el usuario para resolver un problema o alcanzar un objetivo</a:t>
            </a:r>
            <a:r>
              <a:rPr lang="es-ES" sz="2100" dirty="0"/>
              <a:t>.</a:t>
            </a:r>
          </a:p>
          <a:p>
            <a:pPr lvl="2">
              <a:buFont typeface="Wingdings" panose="05000000000000000000" pitchFamily="2" charset="2"/>
              <a:buChar char="q"/>
            </a:pPr>
            <a:r>
              <a:rPr lang="es-ES" sz="2100" i="1" dirty="0"/>
              <a:t>Condición o capacidad que debe satisfacer o poseer un sistema o una componente de un sistema para satisfacer un contrato, un estándar, una especificación u otro documento formalmente impuesto</a:t>
            </a:r>
            <a:r>
              <a:rPr lang="es-ES" sz="2100" dirty="0"/>
              <a:t>.</a:t>
            </a:r>
          </a:p>
          <a:p>
            <a:pPr lvl="2">
              <a:buFont typeface="Wingdings" panose="05000000000000000000" pitchFamily="2" charset="2"/>
              <a:buChar char="q"/>
            </a:pPr>
            <a:r>
              <a:rPr lang="es-ES" sz="2100" dirty="0"/>
              <a:t>Representación documentada de una condición o capacidad como en 1 o 2.</a:t>
            </a:r>
          </a:p>
          <a:p>
            <a:pPr>
              <a:buNone/>
            </a:pPr>
            <a:endParaRPr lang="es-ES_tradnl" sz="1050" dirty="0"/>
          </a:p>
          <a:p>
            <a:endParaRPr lang="es-ES" sz="1000" dirty="0"/>
          </a:p>
          <a:p>
            <a:endParaRPr lang="es-ES" sz="1000" dirty="0"/>
          </a:p>
        </p:txBody>
      </p:sp>
      <p:sp>
        <p:nvSpPr>
          <p:cNvPr id="5" name="4 Marcador de pie de página"/>
          <p:cNvSpPr>
            <a:spLocks noGrp="1"/>
          </p:cNvSpPr>
          <p:nvPr>
            <p:ph type="ftr" sz="quarter" idx="3"/>
          </p:nvPr>
        </p:nvSpPr>
        <p:spPr/>
        <p:txBody>
          <a:bodyPr/>
          <a:lstStyle/>
          <a:p>
            <a:r>
              <a:rPr lang="sv-SE" smtClean="0"/>
              <a:t>Ingeniería de Software I  2021</a:t>
            </a:r>
            <a:endParaRPr lang="es-ES" dirty="0"/>
          </a:p>
        </p:txBody>
      </p:sp>
      <p:sp>
        <p:nvSpPr>
          <p:cNvPr id="7" name="5 Marcador de pie de página"/>
          <p:cNvSpPr txBox="1">
            <a:spLocks/>
          </p:cNvSpPr>
          <p:nvPr/>
        </p:nvSpPr>
        <p:spPr>
          <a:xfrm>
            <a:off x="4972994"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spTree>
    <p:extLst>
      <p:ext uri="{BB962C8B-B14F-4D97-AF65-F5344CB8AC3E}">
        <p14:creationId xmlns:p14="http://schemas.microsoft.com/office/powerpoint/2010/main" val="160075426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Effect>
                      <a14:colorTemperature colorTemp="11200"/>
                    </a14:imgEffect>
                    <a14:imgEffect>
                      <a14:brightnessContrast bright="20000"/>
                    </a14:imgEffect>
                  </a14:imgLayer>
                </a14:imgProps>
              </a:ext>
            </a:extLst>
          </a:blip>
          <a:srcRect l="7647" r="12329" b="13462"/>
          <a:stretch/>
        </p:blipFill>
        <p:spPr bwMode="auto">
          <a:xfrm>
            <a:off x="6048598" y="2060848"/>
            <a:ext cx="5277802" cy="3714240"/>
          </a:xfrm>
          <a:prstGeom prst="rect">
            <a:avLst/>
          </a:prstGeom>
          <a:noFill/>
          <a:ln w="9525">
            <a:noFill/>
            <a:miter lim="800000"/>
            <a:headEnd/>
            <a:tailEnd/>
          </a:ln>
        </p:spPr>
      </p:pic>
      <p:sp>
        <p:nvSpPr>
          <p:cNvPr id="2" name="1 Título"/>
          <p:cNvSpPr>
            <a:spLocks noGrp="1"/>
          </p:cNvSpPr>
          <p:nvPr>
            <p:ph type="title"/>
          </p:nvPr>
        </p:nvSpPr>
        <p:spPr/>
        <p:txBody>
          <a:bodyPr>
            <a:normAutofit/>
          </a:bodyPr>
          <a:lstStyle/>
          <a:p>
            <a:r>
              <a:rPr lang="es-ES_tradnl" sz="4400" b="1" dirty="0"/>
              <a:t>Fuentes de </a:t>
            </a:r>
            <a:r>
              <a:rPr lang="es-ES_tradnl" sz="4400" b="1" dirty="0" smtClean="0"/>
              <a:t>Requerimientos</a:t>
            </a:r>
            <a:endParaRPr lang="es-ES" sz="4000" b="1" dirty="0"/>
          </a:p>
        </p:txBody>
      </p:sp>
      <p:sp>
        <p:nvSpPr>
          <p:cNvPr id="7" name="6 Marcador de número de diapositiva"/>
          <p:cNvSpPr>
            <a:spLocks noGrp="1"/>
          </p:cNvSpPr>
          <p:nvPr>
            <p:ph type="sldNum" sz="quarter" idx="12"/>
          </p:nvPr>
        </p:nvSpPr>
        <p:spPr/>
        <p:txBody>
          <a:bodyPr/>
          <a:lstStyle/>
          <a:p>
            <a:fld id="{9F6EE29D-8DC6-4CB7-958C-0D2230DE07F1}" type="slidenum">
              <a:rPr lang="es-ES" smtClean="0"/>
              <a:pPr/>
              <a:t>27</a:t>
            </a:fld>
            <a:endParaRPr lang="es-ES" dirty="0"/>
          </a:p>
        </p:txBody>
      </p:sp>
      <p:sp>
        <p:nvSpPr>
          <p:cNvPr id="21" name="Marcador de texto 20"/>
          <p:cNvSpPr>
            <a:spLocks noGrp="1"/>
          </p:cNvSpPr>
          <p:nvPr>
            <p:ph type="body" sz="quarter" idx="13"/>
          </p:nvPr>
        </p:nvSpPr>
        <p:spPr>
          <a:xfrm>
            <a:off x="844257" y="2060848"/>
            <a:ext cx="9832618" cy="4478753"/>
          </a:xfrm>
        </p:spPr>
        <p:txBody>
          <a:bodyPr/>
          <a:lstStyle/>
          <a:p>
            <a:pPr lvl="1"/>
            <a:r>
              <a:rPr lang="es-ES" sz="2800" dirty="0" smtClean="0"/>
              <a:t>Documentación</a:t>
            </a:r>
            <a:endParaRPr lang="es-ES" sz="2800" dirty="0"/>
          </a:p>
          <a:p>
            <a:pPr lvl="1"/>
            <a:r>
              <a:rPr lang="es-ES" sz="2800" dirty="0" err="1"/>
              <a:t>Stakeholders</a:t>
            </a:r>
            <a:endParaRPr lang="es-ES" sz="2800" dirty="0"/>
          </a:p>
          <a:p>
            <a:pPr lvl="1"/>
            <a:r>
              <a:rPr lang="es-ES" sz="2800" dirty="0"/>
              <a:t>Especificaciones de sistemas similares</a:t>
            </a:r>
          </a:p>
          <a:p>
            <a:endParaRPr lang="es-ES" dirty="0"/>
          </a:p>
          <a:p>
            <a:endParaRPr lang="es-ES" sz="1600" dirty="0"/>
          </a:p>
          <a:p>
            <a:endParaRPr lang="es-ES_tradnl" sz="1600" dirty="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sp>
        <p:nvSpPr>
          <p:cNvPr id="8" name="5 Marcador de pie de página"/>
          <p:cNvSpPr txBox="1">
            <a:spLocks/>
          </p:cNvSpPr>
          <p:nvPr/>
        </p:nvSpPr>
        <p:spPr>
          <a:xfrm>
            <a:off x="4972994"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spTree>
    <p:extLst>
      <p:ext uri="{BB962C8B-B14F-4D97-AF65-F5344CB8AC3E}">
        <p14:creationId xmlns:p14="http://schemas.microsoft.com/office/powerpoint/2010/main" val="425016923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texto 19"/>
          <p:cNvSpPr>
            <a:spLocks noGrp="1"/>
          </p:cNvSpPr>
          <p:nvPr>
            <p:ph type="body" sz="quarter" idx="13"/>
          </p:nvPr>
        </p:nvSpPr>
        <p:spPr>
          <a:xfrm>
            <a:off x="792014" y="1844824"/>
            <a:ext cx="9832618" cy="4478753"/>
          </a:xfrm>
        </p:spPr>
        <p:txBody>
          <a:bodyPr>
            <a:normAutofit/>
          </a:bodyPr>
          <a:lstStyle/>
          <a:p>
            <a:pPr algn="just"/>
            <a:r>
              <a:rPr lang="es-ES" sz="2800" dirty="0"/>
              <a:t>El término </a:t>
            </a:r>
            <a:r>
              <a:rPr lang="es-ES" sz="2800" b="1" dirty="0" err="1"/>
              <a:t>stakeholder</a:t>
            </a:r>
            <a:r>
              <a:rPr lang="es-ES" sz="2800" b="1" dirty="0"/>
              <a:t> </a:t>
            </a:r>
            <a:r>
              <a:rPr lang="es-ES" sz="2800" dirty="0"/>
              <a:t>se utiliza para referirse a cualquier persona o grupo que se verá afectado por el sistema, directa o indirectamente</a:t>
            </a:r>
            <a:r>
              <a:rPr lang="es-ES" sz="2800" dirty="0" smtClean="0"/>
              <a:t>.</a:t>
            </a:r>
          </a:p>
          <a:p>
            <a:pPr algn="just"/>
            <a:endParaRPr lang="es-ES" sz="2800" dirty="0"/>
          </a:p>
          <a:p>
            <a:r>
              <a:rPr lang="es-ES" sz="2800" dirty="0"/>
              <a:t>Entre los </a:t>
            </a:r>
            <a:r>
              <a:rPr lang="es-ES" sz="2800" dirty="0" err="1"/>
              <a:t>stakeholders</a:t>
            </a:r>
            <a:r>
              <a:rPr lang="es-ES" sz="2800" dirty="0"/>
              <a:t> se encuentran:</a:t>
            </a:r>
          </a:p>
          <a:p>
            <a:pPr lvl="1"/>
            <a:r>
              <a:rPr lang="es-ES" sz="2400" dirty="0"/>
              <a:t>Usuarios finales</a:t>
            </a:r>
          </a:p>
          <a:p>
            <a:pPr lvl="1"/>
            <a:r>
              <a:rPr lang="es-ES" sz="2400" dirty="0"/>
              <a:t>Ingenieros</a:t>
            </a:r>
          </a:p>
          <a:p>
            <a:pPr lvl="1"/>
            <a:r>
              <a:rPr lang="es-ES" sz="2400" dirty="0"/>
              <a:t>Gerentes</a:t>
            </a:r>
          </a:p>
          <a:p>
            <a:pPr lvl="1"/>
            <a:r>
              <a:rPr lang="es-ES" sz="2400" dirty="0"/>
              <a:t>Expertos del dominio</a:t>
            </a:r>
          </a:p>
          <a:p>
            <a:pPr lvl="1"/>
            <a:endParaRPr lang="es-ES" sz="2400" dirty="0"/>
          </a:p>
          <a:p>
            <a:pPr lvl="1"/>
            <a:r>
              <a:rPr lang="es-ES" sz="2400" dirty="0">
                <a:sym typeface="Wingdings" pitchFamily="2" charset="2"/>
              </a:rPr>
              <a:t> diferentes visiones..</a:t>
            </a:r>
            <a:endParaRPr lang="es-ES" sz="2400" dirty="0"/>
          </a:p>
        </p:txBody>
      </p:sp>
      <p:pic>
        <p:nvPicPr>
          <p:cNvPr id="1026" name="Picture 2" descr="Stakeholder engagement secrets from Apple, Levi's and Wrigley | Greenbiz"/>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83" t="408" r="9261" b="-408"/>
          <a:stretch/>
        </p:blipFill>
        <p:spPr bwMode="auto">
          <a:xfrm>
            <a:off x="7038698" y="2636912"/>
            <a:ext cx="4254112" cy="3096344"/>
          </a:xfrm>
          <a:prstGeom prst="rect">
            <a:avLst/>
          </a:prstGeom>
          <a:noFill/>
          <a:extLst>
            <a:ext uri="{909E8E84-426E-40DD-AFC4-6F175D3DCCD1}">
              <a14:hiddenFill xmlns:a14="http://schemas.microsoft.com/office/drawing/2010/main">
                <a:solidFill>
                  <a:srgbClr val="FFFFFF"/>
                </a:solidFill>
              </a14:hiddenFill>
            </a:ext>
          </a:extLst>
        </p:spPr>
      </p:pic>
      <p:sp>
        <p:nvSpPr>
          <p:cNvPr id="4" name="3 Título"/>
          <p:cNvSpPr>
            <a:spLocks noGrp="1"/>
          </p:cNvSpPr>
          <p:nvPr>
            <p:ph type="title"/>
          </p:nvPr>
        </p:nvSpPr>
        <p:spPr/>
        <p:txBody>
          <a:bodyPr>
            <a:normAutofit/>
          </a:bodyPr>
          <a:lstStyle/>
          <a:p>
            <a:r>
              <a:rPr lang="es-ES_tradnl" sz="4400" b="1" dirty="0" err="1"/>
              <a:t>Stakeholder</a:t>
            </a:r>
            <a:endParaRPr lang="es-ES" sz="4400" b="1" dirty="0"/>
          </a:p>
        </p:txBody>
      </p:sp>
      <p:sp>
        <p:nvSpPr>
          <p:cNvPr id="7" name="6 Marcador de número de diapositiva"/>
          <p:cNvSpPr>
            <a:spLocks noGrp="1"/>
          </p:cNvSpPr>
          <p:nvPr>
            <p:ph type="sldNum" sz="quarter" idx="12"/>
          </p:nvPr>
        </p:nvSpPr>
        <p:spPr/>
        <p:txBody>
          <a:bodyPr/>
          <a:lstStyle/>
          <a:p>
            <a:fld id="{9F6EE29D-8DC6-4CB7-958C-0D2230DE07F1}" type="slidenum">
              <a:rPr lang="es-ES" smtClean="0"/>
              <a:pPr/>
              <a:t>28</a:t>
            </a:fld>
            <a:endParaRPr lang="es-ES" dirty="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sp>
        <p:nvSpPr>
          <p:cNvPr id="8" name="5 Marcador de pie de página"/>
          <p:cNvSpPr txBox="1">
            <a:spLocks/>
          </p:cNvSpPr>
          <p:nvPr/>
        </p:nvSpPr>
        <p:spPr>
          <a:xfrm>
            <a:off x="4972994"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spTree>
    <p:extLst>
      <p:ext uri="{BB962C8B-B14F-4D97-AF65-F5344CB8AC3E}">
        <p14:creationId xmlns:p14="http://schemas.microsoft.com/office/powerpoint/2010/main" val="2521929216"/>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4400" b="1" dirty="0"/>
              <a:t>Puntos de Vista</a:t>
            </a:r>
            <a:endParaRPr lang="es-ES" sz="4400" b="1" dirty="0"/>
          </a:p>
        </p:txBody>
      </p:sp>
      <p:sp>
        <p:nvSpPr>
          <p:cNvPr id="6" name="5 Marcador de número de diapositiva"/>
          <p:cNvSpPr>
            <a:spLocks noGrp="1"/>
          </p:cNvSpPr>
          <p:nvPr>
            <p:ph type="sldNum" sz="quarter" idx="12"/>
          </p:nvPr>
        </p:nvSpPr>
        <p:spPr/>
        <p:txBody>
          <a:bodyPr/>
          <a:lstStyle/>
          <a:p>
            <a:fld id="{9F6EE29D-8DC6-4CB7-958C-0D2230DE07F1}" type="slidenum">
              <a:rPr lang="es-ES" smtClean="0"/>
              <a:pPr/>
              <a:t>29</a:t>
            </a:fld>
            <a:endParaRPr lang="es-ES" dirty="0"/>
          </a:p>
        </p:txBody>
      </p:sp>
      <p:sp>
        <p:nvSpPr>
          <p:cNvPr id="3" name="2 Marcador de texto"/>
          <p:cNvSpPr>
            <a:spLocks noGrp="1"/>
          </p:cNvSpPr>
          <p:nvPr>
            <p:ph type="body" sz="quarter" idx="13"/>
          </p:nvPr>
        </p:nvSpPr>
        <p:spPr>
          <a:xfrm>
            <a:off x="936030" y="2060848"/>
            <a:ext cx="9832618" cy="4478753"/>
          </a:xfrm>
        </p:spPr>
        <p:txBody>
          <a:bodyPr>
            <a:normAutofit/>
          </a:bodyPr>
          <a:lstStyle/>
          <a:p>
            <a:r>
              <a:rPr lang="es-ES" sz="2800" dirty="0" smtClean="0"/>
              <a:t>Existen </a:t>
            </a:r>
            <a:r>
              <a:rPr lang="es-ES" sz="2800" dirty="0"/>
              <a:t>tres tipos genéricos de puntos de vista:</a:t>
            </a:r>
          </a:p>
          <a:p>
            <a:pPr lvl="1" algn="just"/>
            <a:r>
              <a:rPr lang="es-ES" sz="2400" dirty="0"/>
              <a:t>Punto de vista de los </a:t>
            </a:r>
            <a:r>
              <a:rPr lang="es-ES" sz="2400" dirty="0" err="1"/>
              <a:t>i</a:t>
            </a:r>
            <a:r>
              <a:rPr lang="es-ES" sz="2400" b="1" i="1" dirty="0" err="1"/>
              <a:t>nteractuadores</a:t>
            </a:r>
            <a:r>
              <a:rPr lang="es-ES" sz="2400" dirty="0"/>
              <a:t>: representan a las personas u otros sistemas que interactúan directamente con el sistema. Pueden influir en los requerimientos del sistema de algún modo.</a:t>
            </a:r>
          </a:p>
          <a:p>
            <a:pPr lvl="1" algn="just"/>
            <a:r>
              <a:rPr lang="es-ES" sz="2400" dirty="0"/>
              <a:t>Punto de vista</a:t>
            </a:r>
            <a:r>
              <a:rPr lang="es-ES" sz="2400" b="1" i="1" dirty="0"/>
              <a:t> indirecto</a:t>
            </a:r>
            <a:r>
              <a:rPr lang="es-ES" sz="2400" dirty="0"/>
              <a:t>: representan a los </a:t>
            </a:r>
            <a:r>
              <a:rPr lang="es-ES" sz="2400" dirty="0" err="1"/>
              <a:t>stakeholders</a:t>
            </a:r>
            <a:r>
              <a:rPr lang="es-ES" sz="2400" dirty="0"/>
              <a:t> que no utilizan el sistema ellos mismos pero que influyen en los requerimientos de algún modo.</a:t>
            </a:r>
          </a:p>
          <a:p>
            <a:pPr lvl="1" algn="just"/>
            <a:r>
              <a:rPr lang="es-ES" sz="2400" dirty="0">
                <a:solidFill>
                  <a:schemeClr val="tx1"/>
                </a:solidFill>
              </a:rPr>
              <a:t>Punto de vista del </a:t>
            </a:r>
            <a:r>
              <a:rPr lang="es-ES" sz="2400" b="1" i="1" dirty="0">
                <a:solidFill>
                  <a:schemeClr val="tx1"/>
                </a:solidFill>
              </a:rPr>
              <a:t>dominio</a:t>
            </a:r>
            <a:r>
              <a:rPr lang="es-ES" sz="2400" dirty="0">
                <a:solidFill>
                  <a:schemeClr val="tx1"/>
                </a:solidFill>
              </a:rPr>
              <a:t>: representan las características y restricciones del dominio que influyen en los requerimientos del sistema.</a:t>
            </a:r>
          </a:p>
          <a:p>
            <a:endParaRPr lang="es-ES" sz="1600" dirty="0"/>
          </a:p>
        </p:txBody>
      </p:sp>
      <p:sp>
        <p:nvSpPr>
          <p:cNvPr id="5" name="4 Marcador de pie de página"/>
          <p:cNvSpPr>
            <a:spLocks noGrp="1"/>
          </p:cNvSpPr>
          <p:nvPr>
            <p:ph type="ftr" sz="quarter" idx="3"/>
          </p:nvPr>
        </p:nvSpPr>
        <p:spPr/>
        <p:txBody>
          <a:bodyPr/>
          <a:lstStyle/>
          <a:p>
            <a:r>
              <a:rPr lang="sv-SE" smtClean="0"/>
              <a:t>Ingeniería de Software I  2021</a:t>
            </a:r>
            <a:endParaRPr lang="es-ES" dirty="0"/>
          </a:p>
        </p:txBody>
      </p:sp>
      <p:sp>
        <p:nvSpPr>
          <p:cNvPr id="7" name="5 Marcador de pie de página"/>
          <p:cNvSpPr txBox="1">
            <a:spLocks/>
          </p:cNvSpPr>
          <p:nvPr/>
        </p:nvSpPr>
        <p:spPr>
          <a:xfrm>
            <a:off x="4972994"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pic>
        <p:nvPicPr>
          <p:cNvPr id="2050" name="Picture 2" descr="punto de vista | Toma de Decisiones. Miguel Angel Ariño"/>
          <p:cNvPicPr>
            <a:picLocks noChangeAspect="1" noChangeArrowheads="1"/>
          </p:cNvPicPr>
          <p:nvPr/>
        </p:nvPicPr>
        <p:blipFill rotWithShape="1">
          <a:blip r:embed="rId3">
            <a:extLst>
              <a:ext uri="{28A0092B-C50C-407E-A947-70E740481C1C}">
                <a14:useLocalDpi xmlns:a14="http://schemas.microsoft.com/office/drawing/2010/main" val="0"/>
              </a:ext>
            </a:extLst>
          </a:blip>
          <a:srcRect l="5992" t="5620" r="5119" b="5698"/>
          <a:stretch/>
        </p:blipFill>
        <p:spPr bwMode="auto">
          <a:xfrm>
            <a:off x="9104403" y="252645"/>
            <a:ext cx="2540000" cy="21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4319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889" y="347472"/>
            <a:ext cx="4973352" cy="1425344"/>
          </a:xfrm>
        </p:spPr>
        <p:txBody>
          <a:bodyPr>
            <a:noAutofit/>
          </a:bodyPr>
          <a:lstStyle/>
          <a:p>
            <a:r>
              <a:rPr lang="es-ES_tradnl" sz="4400" b="1" dirty="0" smtClean="0"/>
              <a:t>Software  - Naturaleza</a:t>
            </a:r>
            <a:endParaRPr lang="es-ES" sz="4400" b="1" dirty="0"/>
          </a:p>
        </p:txBody>
      </p:sp>
      <p:sp>
        <p:nvSpPr>
          <p:cNvPr id="5" name="4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3</a:t>
            </a:fld>
            <a:endParaRPr lang="es-ES" dirty="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sp>
        <p:nvSpPr>
          <p:cNvPr id="7" name="5 Marcador de pie de página"/>
          <p:cNvSpPr txBox="1">
            <a:spLocks/>
          </p:cNvSpPr>
          <p:nvPr/>
        </p:nvSpPr>
        <p:spPr>
          <a:xfrm>
            <a:off x="4972993"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grpSp>
        <p:nvGrpSpPr>
          <p:cNvPr id="12" name="11 Grupo"/>
          <p:cNvGrpSpPr/>
          <p:nvPr/>
        </p:nvGrpSpPr>
        <p:grpSpPr>
          <a:xfrm>
            <a:off x="5132265" y="2080088"/>
            <a:ext cx="4104456" cy="2500314"/>
            <a:chOff x="6048598" y="1988840"/>
            <a:chExt cx="3866779" cy="2215840"/>
          </a:xfrm>
        </p:grpSpPr>
        <p:pic>
          <p:nvPicPr>
            <p:cNvPr id="2052" name="Picture 4" descr="Se inicia exención de renta por siete años para empresas de la Economía  Naranja - Periódico La Campana - Periódico La Campana"/>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142" t="3839" r="6150" b="6219"/>
            <a:stretch/>
          </p:blipFill>
          <p:spPr bwMode="auto">
            <a:xfrm>
              <a:off x="6048598" y="1988840"/>
              <a:ext cx="3797752" cy="2215840"/>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6297912" y="3741274"/>
              <a:ext cx="3617465" cy="400110"/>
            </a:xfrm>
            <a:prstGeom prst="rect">
              <a:avLst/>
            </a:prstGeom>
          </p:spPr>
          <p:txBody>
            <a:bodyPr wrap="none">
              <a:spAutoFit/>
            </a:bodyPr>
            <a:lstStyle/>
            <a:p>
              <a:pPr>
                <a:buNone/>
              </a:pPr>
              <a:r>
                <a:rPr lang="es-ES" sz="2000" b="1" dirty="0">
                  <a:solidFill>
                    <a:schemeClr val="accent3">
                      <a:lumMod val="20000"/>
                      <a:lumOff val="80000"/>
                    </a:schemeClr>
                  </a:solidFill>
                </a:rPr>
                <a:t>Vehículo  de entrega de producto.</a:t>
              </a:r>
            </a:p>
          </p:txBody>
        </p:sp>
      </p:grpSp>
      <p:sp>
        <p:nvSpPr>
          <p:cNvPr id="10" name="9 CuadroTexto"/>
          <p:cNvSpPr txBox="1"/>
          <p:nvPr/>
        </p:nvSpPr>
        <p:spPr>
          <a:xfrm>
            <a:off x="5256510" y="2132856"/>
            <a:ext cx="184731" cy="369332"/>
          </a:xfrm>
          <a:prstGeom prst="rect">
            <a:avLst/>
          </a:prstGeom>
          <a:noFill/>
        </p:spPr>
        <p:txBody>
          <a:bodyPr wrap="none" rtlCol="0">
            <a:spAutoFit/>
          </a:bodyPr>
          <a:lstStyle/>
          <a:p>
            <a:endParaRPr lang="es-AR" dirty="0"/>
          </a:p>
        </p:txBody>
      </p:sp>
      <p:grpSp>
        <p:nvGrpSpPr>
          <p:cNvPr id="3" name="2 Grupo"/>
          <p:cNvGrpSpPr/>
          <p:nvPr/>
        </p:nvGrpSpPr>
        <p:grpSpPr>
          <a:xfrm>
            <a:off x="858828" y="1952295"/>
            <a:ext cx="3073539" cy="2755900"/>
            <a:chOff x="858828" y="1952295"/>
            <a:chExt cx="3073539" cy="2755900"/>
          </a:xfrm>
        </p:grpSpPr>
        <p:pic>
          <p:nvPicPr>
            <p:cNvPr id="2050" name="Picture 2" descr="Software – Inergica, Soluciones Tecnológicas"/>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58828" y="1952295"/>
              <a:ext cx="3073539" cy="2755900"/>
            </a:xfrm>
            <a:prstGeom prst="rect">
              <a:avLst/>
            </a:prstGeom>
            <a:noFill/>
            <a:extLst>
              <a:ext uri="{909E8E84-426E-40DD-AFC4-6F175D3DCCD1}">
                <a14:hiddenFill xmlns:a14="http://schemas.microsoft.com/office/drawing/2010/main">
                  <a:solidFill>
                    <a:srgbClr val="FFFFFF"/>
                  </a:solidFill>
                </a14:hiddenFill>
              </a:ext>
            </a:extLst>
          </p:spPr>
        </p:pic>
        <p:sp>
          <p:nvSpPr>
            <p:cNvPr id="17" name="16 Rectángulo"/>
            <p:cNvSpPr/>
            <p:nvPr/>
          </p:nvSpPr>
          <p:spPr>
            <a:xfrm>
              <a:off x="1886348" y="4130345"/>
              <a:ext cx="898887" cy="294482"/>
            </a:xfrm>
            <a:prstGeom prst="rect">
              <a:avLst/>
            </a:prstGeom>
          </p:spPr>
          <p:txBody>
            <a:bodyPr wrap="none">
              <a:spAutoFit/>
            </a:bodyPr>
            <a:lstStyle/>
            <a:p>
              <a:r>
                <a:rPr lang="es-ES" b="1" dirty="0"/>
                <a:t>Producto</a:t>
              </a:r>
              <a:endParaRPr lang="es-AR" dirty="0"/>
            </a:p>
          </p:txBody>
        </p:sp>
      </p:grpSp>
      <p:sp>
        <p:nvSpPr>
          <p:cNvPr id="14" name="13 CuadroTexto"/>
          <p:cNvSpPr txBox="1"/>
          <p:nvPr/>
        </p:nvSpPr>
        <p:spPr>
          <a:xfrm>
            <a:off x="869214" y="5169997"/>
            <a:ext cx="5400600" cy="707886"/>
          </a:xfrm>
          <a:prstGeom prst="rect">
            <a:avLst/>
          </a:prstGeom>
          <a:noFill/>
        </p:spPr>
        <p:txBody>
          <a:bodyPr wrap="square" rtlCol="0">
            <a:spAutoFit/>
          </a:bodyPr>
          <a:lstStyle/>
          <a:p>
            <a:r>
              <a:rPr lang="es-ES" sz="2000" b="1" dirty="0" smtClean="0"/>
              <a:t>-Potencial de computo</a:t>
            </a:r>
          </a:p>
          <a:p>
            <a:r>
              <a:rPr lang="es-ES" sz="2000" b="1" dirty="0" smtClean="0"/>
              <a:t>-Transformador de información</a:t>
            </a:r>
            <a:endParaRPr lang="es-AR" sz="2000" b="1" dirty="0"/>
          </a:p>
        </p:txBody>
      </p:sp>
      <p:sp>
        <p:nvSpPr>
          <p:cNvPr id="15" name="14 CuadroTexto"/>
          <p:cNvSpPr txBox="1"/>
          <p:nvPr/>
        </p:nvSpPr>
        <p:spPr>
          <a:xfrm>
            <a:off x="5616550" y="4923775"/>
            <a:ext cx="3744416" cy="1200329"/>
          </a:xfrm>
          <a:prstGeom prst="rect">
            <a:avLst/>
          </a:prstGeom>
          <a:noFill/>
        </p:spPr>
        <p:txBody>
          <a:bodyPr wrap="square" rtlCol="0">
            <a:spAutoFit/>
          </a:bodyPr>
          <a:lstStyle/>
          <a:p>
            <a:r>
              <a:rPr lang="es-ES" b="1" dirty="0" smtClean="0"/>
              <a:t>-Base para control de cómputos</a:t>
            </a:r>
          </a:p>
          <a:p>
            <a:r>
              <a:rPr lang="es-ES" b="1" dirty="0" smtClean="0"/>
              <a:t>-   Sistemas  operativos</a:t>
            </a:r>
          </a:p>
          <a:p>
            <a:r>
              <a:rPr lang="es-ES" b="1" dirty="0" smtClean="0"/>
              <a:t>    Comunicación</a:t>
            </a:r>
          </a:p>
          <a:p>
            <a:r>
              <a:rPr lang="es-ES" b="1" dirty="0" smtClean="0"/>
              <a:t>     Creación y control de otros </a:t>
            </a:r>
            <a:r>
              <a:rPr lang="es-ES" b="1" dirty="0" err="1" smtClean="0"/>
              <a:t>prog</a:t>
            </a:r>
            <a:r>
              <a:rPr lang="es-ES" b="1" dirty="0" smtClean="0"/>
              <a:t> </a:t>
            </a:r>
            <a:endParaRPr lang="es-AR" b="1" dirty="0"/>
          </a:p>
        </p:txBody>
      </p:sp>
      <p:grpSp>
        <p:nvGrpSpPr>
          <p:cNvPr id="4" name="3 Grupo"/>
          <p:cNvGrpSpPr/>
          <p:nvPr/>
        </p:nvGrpSpPr>
        <p:grpSpPr>
          <a:xfrm>
            <a:off x="3849312" y="2460007"/>
            <a:ext cx="4894687" cy="2545144"/>
            <a:chOff x="3849312" y="2460007"/>
            <a:chExt cx="4894687" cy="2545144"/>
          </a:xfrm>
        </p:grpSpPr>
        <p:pic>
          <p:nvPicPr>
            <p:cNvPr id="1028" name="Picture 4" descr="Revolución de la Información - EcuR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9312" y="2460007"/>
              <a:ext cx="4214885" cy="2545144"/>
            </a:xfrm>
            <a:prstGeom prst="rect">
              <a:avLst/>
            </a:prstGeom>
            <a:noFill/>
            <a:extLst>
              <a:ext uri="{909E8E84-426E-40DD-AFC4-6F175D3DCCD1}">
                <a14:hiddenFill xmlns:a14="http://schemas.microsoft.com/office/drawing/2010/main">
                  <a:solidFill>
                    <a:srgbClr val="FFFFFF"/>
                  </a:solidFill>
                </a14:hiddenFill>
              </a:ext>
            </a:extLst>
          </p:spPr>
        </p:pic>
        <p:sp>
          <p:nvSpPr>
            <p:cNvPr id="9" name="8 Rectángulo"/>
            <p:cNvSpPr/>
            <p:nvPr/>
          </p:nvSpPr>
          <p:spPr>
            <a:xfrm>
              <a:off x="4248398" y="3532599"/>
              <a:ext cx="4495601" cy="707886"/>
            </a:xfrm>
            <a:prstGeom prst="rect">
              <a:avLst/>
            </a:prstGeom>
          </p:spPr>
          <p:txBody>
            <a:bodyPr wrap="square">
              <a:spAutoFit/>
            </a:bodyPr>
            <a:lstStyle/>
            <a:p>
              <a:r>
                <a:rPr lang="es-ES" sz="2000" b="1" dirty="0"/>
                <a:t>transformador de </a:t>
              </a:r>
              <a:r>
                <a:rPr lang="es-ES" sz="2000" b="1" dirty="0" smtClean="0"/>
                <a:t>Información</a:t>
              </a:r>
            </a:p>
            <a:p>
              <a:r>
                <a:rPr lang="es-ES" sz="2000" b="1" dirty="0" smtClean="0"/>
                <a:t>Factor predominante </a:t>
              </a:r>
              <a:endParaRPr lang="es-AR" sz="2000" b="1" dirty="0"/>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circle(in)">
                                      <p:cBhvr>
                                        <p:cTn id="2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4400" b="1" dirty="0"/>
              <a:t>Puntos de vista</a:t>
            </a:r>
          </a:p>
        </p:txBody>
      </p:sp>
      <p:sp>
        <p:nvSpPr>
          <p:cNvPr id="7" name="6 Marcador de número de diapositiva"/>
          <p:cNvSpPr>
            <a:spLocks noGrp="1"/>
          </p:cNvSpPr>
          <p:nvPr>
            <p:ph type="sldNum" sz="quarter" idx="12"/>
          </p:nvPr>
        </p:nvSpPr>
        <p:spPr/>
        <p:txBody>
          <a:bodyPr/>
          <a:lstStyle/>
          <a:p>
            <a:fld id="{9F6EE29D-8DC6-4CB7-958C-0D2230DE07F1}" type="slidenum">
              <a:rPr lang="es-ES" smtClean="0"/>
              <a:pPr/>
              <a:t>30</a:t>
            </a:fld>
            <a:endParaRPr lang="es-ES" dirty="0"/>
          </a:p>
        </p:txBody>
      </p:sp>
      <p:sp>
        <p:nvSpPr>
          <p:cNvPr id="3" name="2 Marcador de texto"/>
          <p:cNvSpPr>
            <a:spLocks noGrp="1"/>
          </p:cNvSpPr>
          <p:nvPr>
            <p:ph type="body" sz="quarter" idx="13"/>
          </p:nvPr>
        </p:nvSpPr>
        <p:spPr>
          <a:xfrm>
            <a:off x="792014" y="1988840"/>
            <a:ext cx="9832618" cy="4478753"/>
          </a:xfrm>
        </p:spPr>
        <p:txBody>
          <a:bodyPr>
            <a:normAutofit/>
          </a:bodyPr>
          <a:lstStyle/>
          <a:p>
            <a:r>
              <a:rPr lang="es-ES" sz="2400" dirty="0"/>
              <a:t>Su identificación puede ser difícil. </a:t>
            </a:r>
          </a:p>
          <a:p>
            <a:r>
              <a:rPr lang="es-ES" sz="2400" dirty="0"/>
              <a:t>Los más específicos son:</a:t>
            </a:r>
          </a:p>
          <a:p>
            <a:pPr lvl="1"/>
            <a:r>
              <a:rPr lang="es-ES" sz="2400" dirty="0"/>
              <a:t>Los proveedores de servicios al sistema, los receptores de servicios del sistema.</a:t>
            </a:r>
          </a:p>
          <a:p>
            <a:pPr lvl="1"/>
            <a:r>
              <a:rPr lang="es-ES" sz="2400" dirty="0"/>
              <a:t>Los sistemas que deben interactuar.</a:t>
            </a:r>
          </a:p>
          <a:p>
            <a:pPr lvl="1"/>
            <a:r>
              <a:rPr lang="es-ES" sz="2400" dirty="0"/>
              <a:t>Las regulaciones y estándares a aplicar.</a:t>
            </a:r>
          </a:p>
          <a:p>
            <a:pPr lvl="1"/>
            <a:r>
              <a:rPr lang="es-ES" sz="2400" dirty="0"/>
              <a:t>Las fuentes de requerimientos.</a:t>
            </a:r>
          </a:p>
          <a:p>
            <a:pPr lvl="1"/>
            <a:r>
              <a:rPr lang="es-ES" sz="2400" dirty="0"/>
              <a:t>Los puntos de vista de las personas que lo van a desarrollar, administrar y mantener.</a:t>
            </a:r>
          </a:p>
          <a:p>
            <a:pPr lvl="1"/>
            <a:r>
              <a:rPr lang="es-ES" sz="2400" dirty="0"/>
              <a:t>Puntos de vista del marketing y otros que generan requerimientos sobre las características del sistema.</a:t>
            </a:r>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pic>
        <p:nvPicPr>
          <p:cNvPr id="3074" name="Picture 2" descr="MI COLE AL DÍA on Twitter: &quot;Escuchar otro punto de vista... Y comprenderlo.  #eduhora180… &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4742" y="116632"/>
            <a:ext cx="4032448" cy="260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981435"/>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7998" y="347472"/>
            <a:ext cx="3528392" cy="1129444"/>
          </a:xfrm>
        </p:spPr>
        <p:txBody>
          <a:bodyPr>
            <a:normAutofit/>
          </a:bodyPr>
          <a:lstStyle/>
          <a:p>
            <a:r>
              <a:rPr lang="es-ES_tradnl" sz="4400" b="1" dirty="0"/>
              <a:t>Software</a:t>
            </a:r>
            <a:endParaRPr lang="es-ES" sz="4400" b="1" dirty="0"/>
          </a:p>
        </p:txBody>
      </p:sp>
      <p:sp>
        <p:nvSpPr>
          <p:cNvPr id="5" name="4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4</a:t>
            </a:fld>
            <a:endParaRPr lang="es-ES" dirty="0"/>
          </a:p>
        </p:txBody>
      </p:sp>
      <p:sp>
        <p:nvSpPr>
          <p:cNvPr id="3" name="2 Marcador de contenido"/>
          <p:cNvSpPr>
            <a:spLocks noGrp="1"/>
          </p:cNvSpPr>
          <p:nvPr>
            <p:ph type="body" sz="quarter" idx="13"/>
          </p:nvPr>
        </p:nvSpPr>
        <p:spPr>
          <a:xfrm>
            <a:off x="625908" y="1902581"/>
            <a:ext cx="2974418" cy="662324"/>
          </a:xfrm>
        </p:spPr>
        <p:txBody>
          <a:bodyPr>
            <a:noAutofit/>
          </a:bodyPr>
          <a:lstStyle/>
          <a:p>
            <a:pPr marL="0" indent="0">
              <a:buNone/>
            </a:pPr>
            <a:r>
              <a:rPr lang="es-ES_tradnl" sz="3200" b="1" dirty="0"/>
              <a:t>¿Qué </a:t>
            </a:r>
            <a:r>
              <a:rPr lang="es-ES_tradnl" sz="3200" b="1" dirty="0" smtClean="0"/>
              <a:t>es?</a:t>
            </a:r>
            <a:endParaRPr lang="es-ES_tradnl" sz="3200" b="1" dirty="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sp>
        <p:nvSpPr>
          <p:cNvPr id="7" name="5 Marcador de pie de página"/>
          <p:cNvSpPr txBox="1">
            <a:spLocks/>
          </p:cNvSpPr>
          <p:nvPr/>
        </p:nvSpPr>
        <p:spPr>
          <a:xfrm>
            <a:off x="4972993"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sp>
        <p:nvSpPr>
          <p:cNvPr id="8" name="Rectángulo 7"/>
          <p:cNvSpPr/>
          <p:nvPr/>
        </p:nvSpPr>
        <p:spPr>
          <a:xfrm>
            <a:off x="2288778" y="5661250"/>
            <a:ext cx="5783507" cy="307777"/>
          </a:xfrm>
          <a:prstGeom prst="rect">
            <a:avLst/>
          </a:prstGeom>
        </p:spPr>
        <p:txBody>
          <a:bodyPr wrap="square">
            <a:spAutoFit/>
          </a:bodyPr>
          <a:lstStyle/>
          <a:p>
            <a:r>
              <a:rPr lang="es-AR" sz="1400" dirty="0" err="1">
                <a:solidFill>
                  <a:srgbClr val="222222"/>
                </a:solidFill>
              </a:rPr>
              <a:t>lEEE</a:t>
            </a:r>
            <a:r>
              <a:rPr lang="es-AR" sz="1400" dirty="0">
                <a:solidFill>
                  <a:srgbClr val="222222"/>
                </a:solidFill>
              </a:rPr>
              <a:t>: Instituto de Ingeniería Eléctrica y Electrónica </a:t>
            </a:r>
            <a:endParaRPr lang="es-AR" sz="1400" dirty="0"/>
          </a:p>
        </p:txBody>
      </p:sp>
      <p:sp>
        <p:nvSpPr>
          <p:cNvPr id="4" name="3 Rectángulo"/>
          <p:cNvSpPr/>
          <p:nvPr/>
        </p:nvSpPr>
        <p:spPr>
          <a:xfrm>
            <a:off x="864022" y="2924944"/>
            <a:ext cx="9073008" cy="1944216"/>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h="25400" prst="softRound"/>
            </a:sp3d>
          </a:bodyPr>
          <a:lstStyle/>
          <a:p>
            <a:pPr lvl="1"/>
            <a:r>
              <a:rPr lang="es-ES" sz="2800" dirty="0">
                <a:solidFill>
                  <a:schemeClr val="tx1"/>
                </a:solidFill>
              </a:rPr>
              <a:t>Instrucciones (programas de cómputo), procedimientos, reglas, documentación y datos asociados que forman parte de las operaciones de un sistema de computación  (IEEE)</a:t>
            </a: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5911" y="643372"/>
            <a:ext cx="4270559" cy="1129444"/>
          </a:xfrm>
        </p:spPr>
        <p:txBody>
          <a:bodyPr>
            <a:normAutofit/>
          </a:bodyPr>
          <a:lstStyle/>
          <a:p>
            <a:r>
              <a:rPr lang="es-ES_tradnl" sz="4000" b="1" dirty="0"/>
              <a:t>Características del Software</a:t>
            </a:r>
            <a:endParaRPr lang="es-ES" sz="4000" b="1" dirty="0"/>
          </a:p>
        </p:txBody>
      </p:sp>
      <p:sp>
        <p:nvSpPr>
          <p:cNvPr id="5" name="4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5</a:t>
            </a:fld>
            <a:endParaRPr lang="es-ES" dirty="0"/>
          </a:p>
        </p:txBody>
      </p:sp>
      <p:sp>
        <p:nvSpPr>
          <p:cNvPr id="3" name="2 Marcador de contenido"/>
          <p:cNvSpPr>
            <a:spLocks noGrp="1"/>
          </p:cNvSpPr>
          <p:nvPr>
            <p:ph type="body" sz="quarter" idx="13"/>
          </p:nvPr>
        </p:nvSpPr>
        <p:spPr>
          <a:xfrm>
            <a:off x="5328518" y="1988840"/>
            <a:ext cx="3528392" cy="792088"/>
          </a:xfrm>
        </p:spPr>
        <p:txBody>
          <a:bodyPr vert="horz" lIns="91440" tIns="45720" rIns="91440" bIns="45720" rtlCol="0">
            <a:noAutofit/>
          </a:bodyPr>
          <a:lstStyle/>
          <a:p>
            <a:pPr>
              <a:buClrTx/>
              <a:buFont typeface="Wingdings" pitchFamily="2" charset="2"/>
              <a:buChar char="q"/>
            </a:pPr>
            <a:r>
              <a:rPr lang="es-ES" sz="2800" dirty="0"/>
              <a:t> elemento lógico.</a:t>
            </a:r>
          </a:p>
          <a:p>
            <a:pPr lvl="1">
              <a:buFont typeface="Wingdings" pitchFamily="2" charset="2"/>
              <a:buChar char="q"/>
            </a:pPr>
            <a:endParaRPr lang="es-ES" sz="2800" dirty="0"/>
          </a:p>
          <a:p>
            <a:pPr>
              <a:buFont typeface="Wingdings" pitchFamily="2" charset="2"/>
              <a:buChar char="q"/>
            </a:pPr>
            <a:endParaRPr lang="es-ES" sz="2800" dirty="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sp>
        <p:nvSpPr>
          <p:cNvPr id="4" name="AutoShape 8" descr="Herramienta mantenimiento preventivo mantenimiento correctivo computadora,  computadora PNG Clipart | PNGOcean"/>
          <p:cNvSpPr>
            <a:spLocks noChangeAspect="1" noChangeArrowheads="1"/>
          </p:cNvSpPr>
          <p:nvPr/>
        </p:nvSpPr>
        <p:spPr bwMode="auto">
          <a:xfrm>
            <a:off x="155575" y="-852488"/>
            <a:ext cx="2581275" cy="17811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7" name="AutoShape 10" descr="Herramienta mantenimiento preventivo mantenimiento correctivo computadora,  computadora PNG Clipart | PNGOcean"/>
          <p:cNvSpPr>
            <a:spLocks noChangeAspect="1" noChangeArrowheads="1"/>
          </p:cNvSpPr>
          <p:nvPr/>
        </p:nvSpPr>
        <p:spPr bwMode="auto">
          <a:xfrm>
            <a:off x="307975" y="-700088"/>
            <a:ext cx="2581275" cy="17811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8" name="AutoShape 12" descr="Técnico de reparaciones de computadoras portátiles mantenimiento de hardware  de computadoras, computadoras portátiles PNG Clipart | PNGOcean"/>
          <p:cNvSpPr>
            <a:spLocks noChangeAspect="1" noChangeArrowheads="1"/>
          </p:cNvSpPr>
          <p:nvPr/>
        </p:nvSpPr>
        <p:spPr bwMode="auto">
          <a:xfrm>
            <a:off x="155575" y="-822325"/>
            <a:ext cx="22860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9" name="AutoShape 14" descr="Técnico de reparaciones de computadoras portátiles mantenimiento de hardware  de computadoras, computadoras portátiles PNG Clipart | PNGOcean"/>
          <p:cNvSpPr>
            <a:spLocks noChangeAspect="1" noChangeArrowheads="1"/>
          </p:cNvSpPr>
          <p:nvPr/>
        </p:nvSpPr>
        <p:spPr bwMode="auto">
          <a:xfrm>
            <a:off x="307975" y="-669925"/>
            <a:ext cx="22860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0" name="AutoShape 16" descr="Venta y Mantenimiento de Computadoras - XELA GLOBAL"/>
          <p:cNvSpPr>
            <a:spLocks noChangeAspect="1" noChangeArrowheads="1"/>
          </p:cNvSpPr>
          <p:nvPr/>
        </p:nvSpPr>
        <p:spPr bwMode="auto">
          <a:xfrm>
            <a:off x="155575" y="-822325"/>
            <a:ext cx="151447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1" name="AutoShape 18" descr="Venta y Mantenimiento de Computadoras - XELA GLOBAL"/>
          <p:cNvSpPr>
            <a:spLocks noChangeAspect="1" noChangeArrowheads="1"/>
          </p:cNvSpPr>
          <p:nvPr/>
        </p:nvSpPr>
        <p:spPr bwMode="auto">
          <a:xfrm>
            <a:off x="307975" y="-669925"/>
            <a:ext cx="151447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2" name="AutoShape 20" descr="Venta y Mantenimiento de Computadoras - XELA GLOBAL"/>
          <p:cNvSpPr>
            <a:spLocks noChangeAspect="1" noChangeArrowheads="1"/>
          </p:cNvSpPr>
          <p:nvPr/>
        </p:nvSpPr>
        <p:spPr bwMode="auto">
          <a:xfrm>
            <a:off x="460375" y="-517525"/>
            <a:ext cx="151447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13" name="12 Rectángulo"/>
          <p:cNvSpPr/>
          <p:nvPr/>
        </p:nvSpPr>
        <p:spPr>
          <a:xfrm>
            <a:off x="5328518" y="2708920"/>
            <a:ext cx="4467120" cy="523220"/>
          </a:xfrm>
          <a:prstGeom prst="rect">
            <a:avLst/>
          </a:prstGeom>
        </p:spPr>
        <p:txBody>
          <a:bodyPr wrap="none">
            <a:spAutoFit/>
          </a:bodyPr>
          <a:lstStyle/>
          <a:p>
            <a:pPr marL="457200" indent="-457200">
              <a:buFont typeface="Wingdings" pitchFamily="2" charset="2"/>
              <a:buChar char="q"/>
            </a:pPr>
            <a:r>
              <a:rPr lang="es-ES" sz="2800" dirty="0"/>
              <a:t>se desarrolla, no se fabrica</a:t>
            </a:r>
            <a:endParaRPr lang="es-AR" sz="2800" dirty="0"/>
          </a:p>
        </p:txBody>
      </p:sp>
      <p:sp>
        <p:nvSpPr>
          <p:cNvPr id="14" name="13 Rectángulo"/>
          <p:cNvSpPr/>
          <p:nvPr/>
        </p:nvSpPr>
        <p:spPr>
          <a:xfrm>
            <a:off x="5336356" y="3563588"/>
            <a:ext cx="2750497" cy="523220"/>
          </a:xfrm>
          <a:prstGeom prst="rect">
            <a:avLst/>
          </a:prstGeom>
        </p:spPr>
        <p:txBody>
          <a:bodyPr wrap="none">
            <a:spAutoFit/>
          </a:bodyPr>
          <a:lstStyle/>
          <a:p>
            <a:pPr marL="457200" indent="-457200">
              <a:buFont typeface="Wingdings" pitchFamily="2" charset="2"/>
              <a:buChar char="q"/>
            </a:pPr>
            <a:r>
              <a:rPr lang="es-ES" sz="2800" dirty="0"/>
              <a:t>no se desgasta</a:t>
            </a:r>
            <a:endParaRPr lang="es-AR" sz="2800" dirty="0"/>
          </a:p>
        </p:txBody>
      </p:sp>
      <p:pic>
        <p:nvPicPr>
          <p:cNvPr id="2050" name="Picture 2" descr="Aquí tienes más de 500 cursos de programación gratis que puedes comenzar en  marz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95" y="1823440"/>
            <a:ext cx="4553402" cy="3045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Título"/>
          <p:cNvSpPr>
            <a:spLocks noGrp="1"/>
          </p:cNvSpPr>
          <p:nvPr>
            <p:ph type="title"/>
          </p:nvPr>
        </p:nvSpPr>
        <p:spPr>
          <a:xfrm>
            <a:off x="625911" y="643372"/>
            <a:ext cx="4270559" cy="1129444"/>
          </a:xfrm>
        </p:spPr>
        <p:txBody>
          <a:bodyPr>
            <a:normAutofit/>
          </a:bodyPr>
          <a:lstStyle/>
          <a:p>
            <a:r>
              <a:rPr lang="es-ES_tradnl" sz="4000" b="1" dirty="0"/>
              <a:t>Características del Software</a:t>
            </a:r>
            <a:endParaRPr lang="es-ES" sz="4000" b="1" dirty="0"/>
          </a:p>
        </p:txBody>
      </p:sp>
      <p:sp>
        <p:nvSpPr>
          <p:cNvPr id="6" name="5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6</a:t>
            </a:fld>
            <a:endParaRPr lang="es-ES" dirty="0"/>
          </a:p>
        </p:txBody>
      </p:sp>
      <p:sp>
        <p:nvSpPr>
          <p:cNvPr id="3" name="2 Marcador de contenido"/>
          <p:cNvSpPr>
            <a:spLocks noGrp="1"/>
          </p:cNvSpPr>
          <p:nvPr>
            <p:ph type="body" sz="quarter" idx="13"/>
          </p:nvPr>
        </p:nvSpPr>
        <p:spPr>
          <a:xfrm>
            <a:off x="724734" y="2060848"/>
            <a:ext cx="9832618" cy="4478753"/>
          </a:xfrm>
        </p:spPr>
        <p:txBody>
          <a:bodyPr>
            <a:normAutofit/>
          </a:bodyPr>
          <a:lstStyle/>
          <a:p>
            <a:pPr marL="0" indent="0">
              <a:buNone/>
            </a:pPr>
            <a:r>
              <a:rPr lang="es-ES" sz="2400" dirty="0" smtClean="0"/>
              <a:t>No </a:t>
            </a:r>
            <a:r>
              <a:rPr lang="es-ES" sz="2400" dirty="0"/>
              <a:t>sigue una curva clásica de envejecimiento. </a:t>
            </a:r>
          </a:p>
          <a:p>
            <a:pPr marL="0" indent="0">
              <a:buNone/>
            </a:pPr>
            <a:endParaRPr lang="es-ES" sz="2400" dirty="0"/>
          </a:p>
        </p:txBody>
      </p:sp>
      <p:sp>
        <p:nvSpPr>
          <p:cNvPr id="7" name="6 Marcador de pie de página"/>
          <p:cNvSpPr>
            <a:spLocks noGrp="1"/>
          </p:cNvSpPr>
          <p:nvPr>
            <p:ph type="ftr" sz="quarter" idx="3"/>
          </p:nvPr>
        </p:nvSpPr>
        <p:spPr/>
        <p:txBody>
          <a:bodyPr/>
          <a:lstStyle/>
          <a:p>
            <a:r>
              <a:rPr lang="sv-SE" smtClean="0"/>
              <a:t>Ingeniería de Software I  2021</a:t>
            </a:r>
            <a:endParaRPr lang="es-ES" dirty="0"/>
          </a:p>
        </p:txBody>
      </p:sp>
      <p:sp>
        <p:nvSpPr>
          <p:cNvPr id="8" name="7 CuadroTexto"/>
          <p:cNvSpPr txBox="1">
            <a:spLocks noChangeArrowheads="1"/>
          </p:cNvSpPr>
          <p:nvPr/>
        </p:nvSpPr>
        <p:spPr bwMode="auto">
          <a:xfrm>
            <a:off x="1248008" y="5651586"/>
            <a:ext cx="33412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s-ES_tradnl" sz="2000" b="1" dirty="0">
                <a:solidFill>
                  <a:schemeClr val="accent1">
                    <a:lumMod val="50000"/>
                  </a:schemeClr>
                </a:solidFill>
                <a:latin typeface="+mn-lt"/>
              </a:rPr>
              <a:t>Envejecimiento del hardware</a:t>
            </a:r>
          </a:p>
        </p:txBody>
      </p:sp>
      <p:sp>
        <p:nvSpPr>
          <p:cNvPr id="9" name="8 Rectángulo"/>
          <p:cNvSpPr/>
          <p:nvPr/>
        </p:nvSpPr>
        <p:spPr>
          <a:xfrm>
            <a:off x="7842029" y="3889172"/>
            <a:ext cx="2223502" cy="1000125"/>
          </a:xfrm>
          <a:prstGeom prst="rect">
            <a:avLst/>
          </a:prstGeom>
          <a:noFill/>
          <a:ln w="22225"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dirty="0"/>
          </a:p>
        </p:txBody>
      </p:sp>
      <p:pic>
        <p:nvPicPr>
          <p:cNvPr id="49153" name="Picture 1"/>
          <p:cNvPicPr>
            <a:picLocks noChangeAspect="1" noChangeArrowheads="1"/>
          </p:cNvPicPr>
          <p:nvPr/>
        </p:nvPicPr>
        <p:blipFill>
          <a:blip r:embed="rId2" cstate="print">
            <a:clrChange>
              <a:clrFrom>
                <a:srgbClr val="EBECEC"/>
              </a:clrFrom>
              <a:clrTo>
                <a:srgbClr val="EBECEC">
                  <a:alpha val="0"/>
                </a:srgbClr>
              </a:clrTo>
            </a:clrChange>
          </a:blip>
          <a:srcRect r="2782"/>
          <a:stretch>
            <a:fillRect/>
          </a:stretch>
        </p:blipFill>
        <p:spPr bwMode="auto">
          <a:xfrm>
            <a:off x="724734" y="2564904"/>
            <a:ext cx="4387760" cy="3092439"/>
          </a:xfrm>
          <a:prstGeom prst="rect">
            <a:avLst/>
          </a:prstGeom>
          <a:noFill/>
          <a:ln w="9525">
            <a:noFill/>
            <a:miter lim="800000"/>
            <a:headEnd/>
            <a:tailEnd/>
          </a:ln>
        </p:spPr>
      </p:pic>
      <p:pic>
        <p:nvPicPr>
          <p:cNvPr id="13" name="Picture 1"/>
          <p:cNvPicPr>
            <a:picLocks noChangeAspect="1" noChangeArrowheads="1"/>
          </p:cNvPicPr>
          <p:nvPr/>
        </p:nvPicPr>
        <p:blipFill>
          <a:blip r:embed="rId3" cstate="print">
            <a:clrChange>
              <a:clrFrom>
                <a:srgbClr val="EBECEC"/>
              </a:clrFrom>
              <a:clrTo>
                <a:srgbClr val="EBECEC">
                  <a:alpha val="0"/>
                </a:srgbClr>
              </a:clrTo>
            </a:clrChange>
          </a:blip>
          <a:srcRect/>
          <a:stretch>
            <a:fillRect/>
          </a:stretch>
        </p:blipFill>
        <p:spPr bwMode="auto">
          <a:xfrm>
            <a:off x="6624662" y="2564904"/>
            <a:ext cx="4261841" cy="2910447"/>
          </a:xfrm>
          <a:prstGeom prst="rect">
            <a:avLst/>
          </a:prstGeom>
          <a:noFill/>
          <a:ln w="9525">
            <a:noFill/>
            <a:miter lim="800000"/>
            <a:headEnd/>
            <a:tailEnd/>
          </a:ln>
        </p:spPr>
      </p:pic>
      <p:sp>
        <p:nvSpPr>
          <p:cNvPr id="14" name="13 CuadroTexto"/>
          <p:cNvSpPr txBox="1">
            <a:spLocks noChangeArrowheads="1"/>
          </p:cNvSpPr>
          <p:nvPr/>
        </p:nvSpPr>
        <p:spPr bwMode="auto">
          <a:xfrm>
            <a:off x="7626852" y="5464302"/>
            <a:ext cx="24386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s-ES_tradnl" sz="2000" b="1" dirty="0">
                <a:solidFill>
                  <a:schemeClr val="accent1">
                    <a:lumMod val="50000"/>
                  </a:schemeClr>
                </a:solidFill>
                <a:latin typeface="+mn-lt"/>
              </a:rPr>
              <a:t>Envejecimiento del software</a:t>
            </a:r>
          </a:p>
        </p:txBody>
      </p:sp>
      <p:sp>
        <p:nvSpPr>
          <p:cNvPr id="10" name="9 Rectángulo"/>
          <p:cNvSpPr/>
          <p:nvPr/>
        </p:nvSpPr>
        <p:spPr>
          <a:xfrm>
            <a:off x="3096270" y="4655295"/>
            <a:ext cx="6118225" cy="1015663"/>
          </a:xfrm>
          <a:prstGeom prst="rect">
            <a:avLst/>
          </a:prstGeom>
          <a:solidFill>
            <a:schemeClr val="accent5"/>
          </a:solidFill>
        </p:spPr>
        <p:txBody>
          <a:bodyPr>
            <a:spAutoFit/>
          </a:bodyPr>
          <a:lstStyle/>
          <a:p>
            <a:r>
              <a:rPr lang="es-ES" sz="2000" b="1" dirty="0"/>
              <a:t>El problema no está en el tiempo de operación, sino en los cambios. </a:t>
            </a:r>
          </a:p>
          <a:p>
            <a:endParaRPr lang="es-ES" sz="2000"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5990" y="535085"/>
            <a:ext cx="4558591" cy="1129444"/>
          </a:xfrm>
        </p:spPr>
        <p:txBody>
          <a:bodyPr>
            <a:noAutofit/>
          </a:bodyPr>
          <a:lstStyle/>
          <a:p>
            <a:r>
              <a:rPr lang="es-ES" sz="4400" b="1" dirty="0" smtClean="0"/>
              <a:t>Tipos </a:t>
            </a:r>
            <a:r>
              <a:rPr lang="es-ES" sz="4400" b="1" dirty="0"/>
              <a:t>de producto de </a:t>
            </a:r>
            <a:r>
              <a:rPr lang="es-ES" sz="4400" b="1" dirty="0" smtClean="0"/>
              <a:t>software</a:t>
            </a:r>
            <a:endParaRPr lang="es-ES" sz="4400" b="1" dirty="0"/>
          </a:p>
        </p:txBody>
      </p:sp>
      <p:sp>
        <p:nvSpPr>
          <p:cNvPr id="5" name="4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7</a:t>
            </a:fld>
            <a:endParaRPr lang="es-ES" dirty="0"/>
          </a:p>
        </p:txBody>
      </p:sp>
      <p:sp>
        <p:nvSpPr>
          <p:cNvPr id="3" name="2 Marcador de contenido"/>
          <p:cNvSpPr>
            <a:spLocks noGrp="1"/>
          </p:cNvSpPr>
          <p:nvPr>
            <p:ph type="body" sz="quarter" idx="13"/>
          </p:nvPr>
        </p:nvSpPr>
        <p:spPr>
          <a:xfrm>
            <a:off x="5400525" y="3957991"/>
            <a:ext cx="6840687" cy="1039471"/>
          </a:xfrm>
        </p:spPr>
        <p:txBody>
          <a:bodyPr>
            <a:noAutofit/>
          </a:bodyPr>
          <a:lstStyle/>
          <a:p>
            <a:pPr lvl="1"/>
            <a:endParaRPr lang="es-ES" sz="2800" b="1" dirty="0"/>
          </a:p>
          <a:p>
            <a:pPr lvl="1"/>
            <a:r>
              <a:rPr lang="es-ES" sz="2800" b="1" dirty="0"/>
              <a:t>Personalizados: </a:t>
            </a:r>
            <a:r>
              <a:rPr lang="es-ES" sz="2400" dirty="0"/>
              <a:t>Sistemas requeridos por un cliente en particular</a:t>
            </a:r>
            <a:r>
              <a:rPr lang="es-ES" sz="2400" dirty="0" smtClean="0"/>
              <a:t>.</a:t>
            </a:r>
            <a:endParaRPr lang="es-ES" sz="2400" dirty="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sp>
        <p:nvSpPr>
          <p:cNvPr id="7" name="5 Marcador de pie de página"/>
          <p:cNvSpPr txBox="1">
            <a:spLocks/>
          </p:cNvSpPr>
          <p:nvPr/>
        </p:nvSpPr>
        <p:spPr>
          <a:xfrm>
            <a:off x="4972993" y="18288"/>
            <a:ext cx="4131409"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sp>
        <p:nvSpPr>
          <p:cNvPr id="4" name="3 Rectángulo"/>
          <p:cNvSpPr/>
          <p:nvPr/>
        </p:nvSpPr>
        <p:spPr>
          <a:xfrm>
            <a:off x="5616550" y="2808066"/>
            <a:ext cx="7622215" cy="1200329"/>
          </a:xfrm>
          <a:prstGeom prst="rect">
            <a:avLst/>
          </a:prstGeom>
        </p:spPr>
        <p:txBody>
          <a:bodyPr wrap="none">
            <a:spAutoFit/>
          </a:bodyPr>
          <a:lstStyle/>
          <a:p>
            <a:r>
              <a:rPr lang="es-ES" sz="2400" b="1" dirty="0"/>
              <a:t>Genéricos: </a:t>
            </a:r>
            <a:r>
              <a:rPr lang="es-ES" sz="2400" dirty="0"/>
              <a:t>Sistemas aislados producidos por organizaciones</a:t>
            </a:r>
          </a:p>
          <a:p>
            <a:r>
              <a:rPr lang="es-ES" sz="2400" dirty="0"/>
              <a:t>desarrolladoras de software y que se venden en un mercado</a:t>
            </a:r>
          </a:p>
          <a:p>
            <a:r>
              <a:rPr lang="es-ES" sz="2400" dirty="0"/>
              <a:t>abierto.</a:t>
            </a:r>
            <a:endParaRPr lang="es-AR" sz="24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030" y="2348880"/>
            <a:ext cx="4081267"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7 Grupo"/>
          <p:cNvGrpSpPr/>
          <p:nvPr/>
        </p:nvGrpSpPr>
        <p:grpSpPr>
          <a:xfrm>
            <a:off x="3240286" y="1680038"/>
            <a:ext cx="6624736" cy="3456384"/>
            <a:chOff x="1728118" y="1916832"/>
            <a:chExt cx="6624736" cy="3456384"/>
          </a:xfrm>
        </p:grpSpPr>
        <p:sp>
          <p:nvSpPr>
            <p:cNvPr id="9" name="8 Rectángulo redondeado"/>
            <p:cNvSpPr/>
            <p:nvPr/>
          </p:nvSpPr>
          <p:spPr>
            <a:xfrm>
              <a:off x="1728118" y="1916832"/>
              <a:ext cx="6624736" cy="3456384"/>
            </a:xfrm>
            <a:prstGeom prst="roundRect">
              <a:avLst/>
            </a:prstGeom>
            <a:solidFill>
              <a:schemeClr val="tx2">
                <a:lumMod val="60000"/>
                <a:lumOff val="40000"/>
              </a:schemeClr>
            </a:solidFill>
            <a:scene3d>
              <a:camera prst="perspectiveAbove"/>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9 Rectángulo"/>
            <p:cNvSpPr/>
            <p:nvPr/>
          </p:nvSpPr>
          <p:spPr>
            <a:xfrm>
              <a:off x="2537009" y="2808067"/>
              <a:ext cx="4960575" cy="1569660"/>
            </a:xfrm>
            <a:prstGeom prst="rect">
              <a:avLst/>
            </a:prstGeom>
          </p:spPr>
          <p:txBody>
            <a:bodyPr wrap="square">
              <a:spAutoFit/>
            </a:bodyPr>
            <a:lstStyle/>
            <a:p>
              <a:pPr algn="ctr"/>
              <a:r>
                <a:rPr lang="es-AR" sz="2400" b="1" dirty="0" smtClean="0"/>
                <a:t>Cada </a:t>
              </a:r>
              <a:r>
                <a:rPr lang="es-AR" sz="2400" b="1" dirty="0"/>
                <a:t>vez más sistemas son construidos por un producto genérico como base que luego es adaptado a los requerimientos del cliente</a:t>
              </a:r>
              <a:r>
                <a:rPr lang="es-AR" sz="2400" b="1" dirty="0" smtClean="0"/>
                <a:t>.</a:t>
              </a:r>
              <a:endParaRPr lang="es-AR" sz="2400" b="1" dirty="0"/>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circle(in)">
                                      <p:cBhvr>
                                        <p:cTn id="11" dur="2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0006" y="404664"/>
            <a:ext cx="3550479" cy="1129444"/>
          </a:xfrm>
        </p:spPr>
        <p:txBody>
          <a:bodyPr>
            <a:noAutofit/>
          </a:bodyPr>
          <a:lstStyle/>
          <a:p>
            <a:r>
              <a:rPr lang="es-ES_tradnl" sz="4400" b="1" dirty="0" smtClean="0"/>
              <a:t>Clasificación del</a:t>
            </a:r>
            <a:br>
              <a:rPr lang="es-ES_tradnl" sz="4400" b="1" dirty="0" smtClean="0"/>
            </a:br>
            <a:r>
              <a:rPr lang="es-ES_tradnl" sz="4400" b="1" dirty="0" smtClean="0"/>
              <a:t>Software</a:t>
            </a:r>
            <a:endParaRPr lang="es-ES" sz="4400" b="1" dirty="0"/>
          </a:p>
        </p:txBody>
      </p:sp>
      <p:sp>
        <p:nvSpPr>
          <p:cNvPr id="5" name="4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8</a:t>
            </a:fld>
            <a:endParaRPr lang="es-ES" dirty="0"/>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grpSp>
        <p:nvGrpSpPr>
          <p:cNvPr id="36" name="35 Grupo"/>
          <p:cNvGrpSpPr/>
          <p:nvPr/>
        </p:nvGrpSpPr>
        <p:grpSpPr>
          <a:xfrm>
            <a:off x="2698142" y="1868472"/>
            <a:ext cx="6264697" cy="657816"/>
            <a:chOff x="2664221" y="1705628"/>
            <a:chExt cx="6264697" cy="657816"/>
          </a:xfrm>
        </p:grpSpPr>
        <p:sp>
          <p:nvSpPr>
            <p:cNvPr id="7" name="6 Forma libre"/>
            <p:cNvSpPr/>
            <p:nvPr/>
          </p:nvSpPr>
          <p:spPr>
            <a:xfrm>
              <a:off x="3158485" y="1705628"/>
              <a:ext cx="5770433" cy="590517"/>
            </a:xfrm>
            <a:custGeom>
              <a:avLst/>
              <a:gdLst>
                <a:gd name="connsiteX0" fmla="*/ 0 w 5506811"/>
                <a:gd name="connsiteY0" fmla="*/ 0 h 396204"/>
                <a:gd name="connsiteX1" fmla="*/ 5308709 w 5506811"/>
                <a:gd name="connsiteY1" fmla="*/ 0 h 396204"/>
                <a:gd name="connsiteX2" fmla="*/ 5506811 w 5506811"/>
                <a:gd name="connsiteY2" fmla="*/ 198102 h 396204"/>
                <a:gd name="connsiteX3" fmla="*/ 5308709 w 5506811"/>
                <a:gd name="connsiteY3" fmla="*/ 396204 h 396204"/>
                <a:gd name="connsiteX4" fmla="*/ 0 w 5506811"/>
                <a:gd name="connsiteY4" fmla="*/ 396204 h 396204"/>
                <a:gd name="connsiteX5" fmla="*/ 0 w 5506811"/>
                <a:gd name="connsiteY5" fmla="*/ 0 h 3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811" h="396204">
                  <a:moveTo>
                    <a:pt x="5506811" y="396203"/>
                  </a:moveTo>
                  <a:lnTo>
                    <a:pt x="198102" y="396203"/>
                  </a:lnTo>
                  <a:lnTo>
                    <a:pt x="0" y="198102"/>
                  </a:lnTo>
                  <a:lnTo>
                    <a:pt x="198102" y="1"/>
                  </a:lnTo>
                  <a:lnTo>
                    <a:pt x="5506811" y="1"/>
                  </a:lnTo>
                  <a:lnTo>
                    <a:pt x="5506811" y="396203"/>
                  </a:lnTo>
                  <a:close/>
                </a:path>
              </a:pathLst>
            </a:custGeom>
            <a:scene3d>
              <a:camera prst="perspectiveLeft" zoom="91000"/>
              <a:lightRig rig="threePt" dir="t">
                <a:rot lat="0" lon="0" rev="20640000"/>
              </a:lightRig>
            </a:scene3d>
            <a:sp3d extrusionH="50600" prstMaterial="metal">
              <a:bevelT w="101600" h="80600" prst="relaxedInset"/>
              <a:bevelB w="80600" h="80600" prst="relaxedInset"/>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dk1"/>
            </a:fontRef>
          </p:style>
          <p:txBody>
            <a:bodyPr spcFirstLastPara="0" vert="horz" wrap="square" lIns="273766" tIns="68581" rIns="128016" bIns="68581" numCol="1" spcCol="1270" anchor="ctr" anchorCtr="0">
              <a:noAutofit/>
            </a:bodyPr>
            <a:lstStyle/>
            <a:p>
              <a:pPr lvl="0" algn="ctr" defTabSz="800100">
                <a:lnSpc>
                  <a:spcPct val="90000"/>
                </a:lnSpc>
                <a:spcBef>
                  <a:spcPct val="0"/>
                </a:spcBef>
                <a:spcAft>
                  <a:spcPct val="35000"/>
                </a:spcAft>
              </a:pPr>
              <a:r>
                <a:rPr lang="es-ES" sz="2000" b="1" i="1" kern="1200" dirty="0" smtClean="0">
                  <a:solidFill>
                    <a:schemeClr val="tx1"/>
                  </a:solidFill>
                </a:rPr>
                <a:t>De sistemas </a:t>
              </a:r>
              <a:endParaRPr lang="es-AR" sz="2000" b="1" kern="1200" dirty="0">
                <a:solidFill>
                  <a:schemeClr val="tx1"/>
                </a:solidFill>
              </a:endParaRPr>
            </a:p>
          </p:txBody>
        </p:sp>
        <p:grpSp>
          <p:nvGrpSpPr>
            <p:cNvPr id="26" name="25 Grupo"/>
            <p:cNvGrpSpPr/>
            <p:nvPr/>
          </p:nvGrpSpPr>
          <p:grpSpPr>
            <a:xfrm>
              <a:off x="2664221" y="1705629"/>
              <a:ext cx="820107" cy="657815"/>
              <a:chOff x="2664221" y="1705629"/>
              <a:chExt cx="820107" cy="657815"/>
            </a:xfrm>
          </p:grpSpPr>
          <p:sp>
            <p:nvSpPr>
              <p:cNvPr id="8" name="7 Elipse"/>
              <p:cNvSpPr/>
              <p:nvPr/>
            </p:nvSpPr>
            <p:spPr>
              <a:xfrm flipH="1">
                <a:off x="2664221" y="1705629"/>
                <a:ext cx="820107" cy="657815"/>
              </a:xfrm>
              <a:prstGeom prst="ellipse">
                <a:avLst/>
              </a:prstGeom>
              <a:solidFill>
                <a:schemeClr val="tx2">
                  <a:lumMod val="60000"/>
                  <a:lumOff val="40000"/>
                </a:schemeClr>
              </a:solidFill>
              <a:scene3d>
                <a:camera prst="perspectiveLeft" zoom="91000"/>
                <a:lightRig rig="threePt" dir="t">
                  <a:rot lat="0" lon="0" rev="20640000"/>
                </a:lightRig>
              </a:scene3d>
              <a:sp3d z="57200" extrusionH="10600" prstMaterial="plastic">
                <a:bevelT w="101600" h="8600" prst="relaxedInset"/>
                <a:bevelB w="8600" h="8600" prst="relaxedInset"/>
              </a:sp3d>
            </p:spPr>
            <p:style>
              <a:lnRef idx="0">
                <a:schemeClr val="lt2">
                  <a:hueOff val="0"/>
                  <a:satOff val="0"/>
                  <a:lumOff val="0"/>
                  <a:alphaOff val="0"/>
                </a:schemeClr>
              </a:lnRef>
              <a:fillRef idx="1">
                <a:schemeClr val="dk2">
                  <a:tint val="50000"/>
                  <a:hueOff val="0"/>
                  <a:satOff val="0"/>
                  <a:lumOff val="0"/>
                  <a:alphaOff val="0"/>
                </a:schemeClr>
              </a:fillRef>
              <a:effectRef idx="1">
                <a:schemeClr val="dk2">
                  <a:tint val="50000"/>
                  <a:hueOff val="0"/>
                  <a:satOff val="0"/>
                  <a:lumOff val="0"/>
                  <a:alphaOff val="0"/>
                </a:schemeClr>
              </a:effectRef>
              <a:fontRef idx="minor">
                <a:schemeClr val="lt2">
                  <a:hueOff val="0"/>
                  <a:satOff val="0"/>
                  <a:lumOff val="0"/>
                  <a:alphaOff val="0"/>
                </a:schemeClr>
              </a:fontRef>
            </p:style>
          </p:sp>
          <p:sp>
            <p:nvSpPr>
              <p:cNvPr id="25" name="24 Rectángulo"/>
              <p:cNvSpPr/>
              <p:nvPr/>
            </p:nvSpPr>
            <p:spPr>
              <a:xfrm>
                <a:off x="2886790" y="1772926"/>
                <a:ext cx="402674" cy="523220"/>
              </a:xfrm>
              <a:prstGeom prst="rect">
                <a:avLst/>
              </a:prstGeom>
            </p:spPr>
            <p:txBody>
              <a:bodyPr wrap="none">
                <a:spAutoFit/>
              </a:bodyPr>
              <a:lstStyle/>
              <a:p>
                <a:r>
                  <a:rPr lang="es-AR" sz="2800" b="1" dirty="0">
                    <a:solidFill>
                      <a:schemeClr val="accent6">
                        <a:lumMod val="75000"/>
                      </a:schemeClr>
                    </a:solidFill>
                  </a:rPr>
                  <a:t>ⱱ</a:t>
                </a:r>
                <a:endParaRPr lang="es-AR" sz="2000" b="1" dirty="0">
                  <a:solidFill>
                    <a:schemeClr val="accent6">
                      <a:lumMod val="75000"/>
                    </a:schemeClr>
                  </a:solidFill>
                </a:endParaRPr>
              </a:p>
            </p:txBody>
          </p:sp>
        </p:grpSp>
      </p:grpSp>
      <p:grpSp>
        <p:nvGrpSpPr>
          <p:cNvPr id="37" name="36 Grupo"/>
          <p:cNvGrpSpPr/>
          <p:nvPr/>
        </p:nvGrpSpPr>
        <p:grpSpPr>
          <a:xfrm>
            <a:off x="2773855" y="2458991"/>
            <a:ext cx="6247414" cy="657815"/>
            <a:chOff x="2681504" y="2395449"/>
            <a:chExt cx="6247414" cy="657815"/>
          </a:xfrm>
        </p:grpSpPr>
        <p:sp>
          <p:nvSpPr>
            <p:cNvPr id="9" name="8 Forma libre"/>
            <p:cNvSpPr/>
            <p:nvPr/>
          </p:nvSpPr>
          <p:spPr>
            <a:xfrm>
              <a:off x="3158485" y="2395449"/>
              <a:ext cx="5770433" cy="561949"/>
            </a:xfrm>
            <a:custGeom>
              <a:avLst/>
              <a:gdLst>
                <a:gd name="connsiteX0" fmla="*/ 0 w 5506811"/>
                <a:gd name="connsiteY0" fmla="*/ 0 h 396204"/>
                <a:gd name="connsiteX1" fmla="*/ 5308709 w 5506811"/>
                <a:gd name="connsiteY1" fmla="*/ 0 h 396204"/>
                <a:gd name="connsiteX2" fmla="*/ 5506811 w 5506811"/>
                <a:gd name="connsiteY2" fmla="*/ 198102 h 396204"/>
                <a:gd name="connsiteX3" fmla="*/ 5308709 w 5506811"/>
                <a:gd name="connsiteY3" fmla="*/ 396204 h 396204"/>
                <a:gd name="connsiteX4" fmla="*/ 0 w 5506811"/>
                <a:gd name="connsiteY4" fmla="*/ 396204 h 396204"/>
                <a:gd name="connsiteX5" fmla="*/ 0 w 5506811"/>
                <a:gd name="connsiteY5" fmla="*/ 0 h 3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811" h="396204">
                  <a:moveTo>
                    <a:pt x="5506811" y="396203"/>
                  </a:moveTo>
                  <a:lnTo>
                    <a:pt x="198102" y="396203"/>
                  </a:lnTo>
                  <a:lnTo>
                    <a:pt x="0" y="198102"/>
                  </a:lnTo>
                  <a:lnTo>
                    <a:pt x="198102" y="1"/>
                  </a:lnTo>
                  <a:lnTo>
                    <a:pt x="5506811" y="1"/>
                  </a:lnTo>
                  <a:lnTo>
                    <a:pt x="5506811" y="396203"/>
                  </a:lnTo>
                  <a:close/>
                </a:path>
              </a:pathLst>
            </a:custGeom>
            <a:scene3d>
              <a:camera prst="perspectiveLeft" zoom="91000"/>
              <a:lightRig rig="threePt" dir="t">
                <a:rot lat="0" lon="0" rev="20640000"/>
              </a:lightRig>
            </a:scene3d>
            <a:sp3d extrusionH="50600" prstMaterial="metal">
              <a:bevelT w="101600" h="80600" prst="relaxedInset"/>
              <a:bevelB w="80600" h="80600" prst="relaxedInset"/>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dk1"/>
            </a:fontRef>
          </p:style>
          <p:txBody>
            <a:bodyPr spcFirstLastPara="0" vert="horz" wrap="square" lIns="273766" tIns="68581" rIns="128016" bIns="68581" numCol="1" spcCol="1270" anchor="ctr" anchorCtr="0">
              <a:noAutofit/>
            </a:bodyPr>
            <a:lstStyle/>
            <a:p>
              <a:pPr lvl="0" algn="ctr" defTabSz="800100">
                <a:lnSpc>
                  <a:spcPct val="90000"/>
                </a:lnSpc>
                <a:spcBef>
                  <a:spcPct val="0"/>
                </a:spcBef>
                <a:spcAft>
                  <a:spcPct val="35000"/>
                </a:spcAft>
              </a:pPr>
              <a:r>
                <a:rPr lang="es-ES" sz="2000" b="1" i="1" kern="1200" dirty="0" smtClean="0"/>
                <a:t>De aplicación </a:t>
              </a:r>
              <a:endParaRPr lang="es-AR" sz="2000" b="1" kern="1200" dirty="0"/>
            </a:p>
          </p:txBody>
        </p:sp>
        <p:grpSp>
          <p:nvGrpSpPr>
            <p:cNvPr id="29" name="28 Grupo"/>
            <p:cNvGrpSpPr/>
            <p:nvPr/>
          </p:nvGrpSpPr>
          <p:grpSpPr>
            <a:xfrm>
              <a:off x="2681504" y="2395449"/>
              <a:ext cx="820107" cy="657815"/>
              <a:chOff x="1861397" y="2734935"/>
              <a:chExt cx="820107" cy="657815"/>
            </a:xfrm>
          </p:grpSpPr>
          <p:sp>
            <p:nvSpPr>
              <p:cNvPr id="27" name="26 Elipse"/>
              <p:cNvSpPr/>
              <p:nvPr/>
            </p:nvSpPr>
            <p:spPr>
              <a:xfrm flipH="1">
                <a:off x="1861397" y="2734935"/>
                <a:ext cx="820107" cy="657815"/>
              </a:xfrm>
              <a:prstGeom prst="ellipse">
                <a:avLst/>
              </a:prstGeom>
              <a:solidFill>
                <a:schemeClr val="tx2">
                  <a:lumMod val="60000"/>
                  <a:lumOff val="40000"/>
                </a:schemeClr>
              </a:solidFill>
              <a:scene3d>
                <a:camera prst="perspectiveLeft" zoom="91000"/>
                <a:lightRig rig="threePt" dir="t">
                  <a:rot lat="0" lon="0" rev="20640000"/>
                </a:lightRig>
              </a:scene3d>
              <a:sp3d z="57200" extrusionH="10600" prstMaterial="plastic">
                <a:bevelT w="101600" h="8600" prst="relaxedInset"/>
                <a:bevelB w="8600" h="8600" prst="relaxedInset"/>
              </a:sp3d>
            </p:spPr>
            <p:style>
              <a:lnRef idx="0">
                <a:schemeClr val="lt2">
                  <a:hueOff val="0"/>
                  <a:satOff val="0"/>
                  <a:lumOff val="0"/>
                  <a:alphaOff val="0"/>
                </a:schemeClr>
              </a:lnRef>
              <a:fillRef idx="1">
                <a:schemeClr val="dk2">
                  <a:tint val="50000"/>
                  <a:hueOff val="0"/>
                  <a:satOff val="0"/>
                  <a:lumOff val="0"/>
                  <a:alphaOff val="0"/>
                </a:schemeClr>
              </a:fillRef>
              <a:effectRef idx="1">
                <a:schemeClr val="dk2">
                  <a:tint val="50000"/>
                  <a:hueOff val="0"/>
                  <a:satOff val="0"/>
                  <a:lumOff val="0"/>
                  <a:alphaOff val="0"/>
                </a:schemeClr>
              </a:effectRef>
              <a:fontRef idx="minor">
                <a:schemeClr val="lt2">
                  <a:hueOff val="0"/>
                  <a:satOff val="0"/>
                  <a:lumOff val="0"/>
                  <a:alphaOff val="0"/>
                </a:schemeClr>
              </a:fontRef>
            </p:style>
          </p:sp>
          <p:sp>
            <p:nvSpPr>
              <p:cNvPr id="28" name="27 Rectángulo"/>
              <p:cNvSpPr/>
              <p:nvPr/>
            </p:nvSpPr>
            <p:spPr>
              <a:xfrm rot="10800000" flipV="1">
                <a:off x="1981296" y="2802232"/>
                <a:ext cx="580307" cy="523220"/>
              </a:xfrm>
              <a:prstGeom prst="rect">
                <a:avLst/>
              </a:prstGeom>
            </p:spPr>
            <p:txBody>
              <a:bodyPr wrap="square">
                <a:spAutoFit/>
              </a:bodyPr>
              <a:lstStyle/>
              <a:p>
                <a:r>
                  <a:rPr lang="es-AR" sz="2800" b="1" dirty="0">
                    <a:solidFill>
                      <a:schemeClr val="accent6">
                        <a:lumMod val="75000"/>
                      </a:schemeClr>
                    </a:solidFill>
                  </a:rPr>
                  <a:t>ⱱ</a:t>
                </a:r>
                <a:endParaRPr lang="es-AR" sz="2000" b="1" dirty="0">
                  <a:solidFill>
                    <a:schemeClr val="accent6">
                      <a:lumMod val="75000"/>
                    </a:schemeClr>
                  </a:solidFill>
                </a:endParaRPr>
              </a:p>
            </p:txBody>
          </p:sp>
        </p:grpSp>
      </p:grpSp>
      <p:grpSp>
        <p:nvGrpSpPr>
          <p:cNvPr id="41" name="40 Grupo"/>
          <p:cNvGrpSpPr/>
          <p:nvPr/>
        </p:nvGrpSpPr>
        <p:grpSpPr>
          <a:xfrm>
            <a:off x="2903066" y="4224657"/>
            <a:ext cx="6021498" cy="725758"/>
            <a:chOff x="2678073" y="3023015"/>
            <a:chExt cx="6021498" cy="725758"/>
          </a:xfrm>
        </p:grpSpPr>
        <p:sp>
          <p:nvSpPr>
            <p:cNvPr id="11" name="10 Forma libre"/>
            <p:cNvSpPr/>
            <p:nvPr/>
          </p:nvSpPr>
          <p:spPr>
            <a:xfrm>
              <a:off x="2943273" y="3023015"/>
              <a:ext cx="5756298" cy="667912"/>
            </a:xfrm>
            <a:custGeom>
              <a:avLst/>
              <a:gdLst>
                <a:gd name="connsiteX0" fmla="*/ 0 w 5506811"/>
                <a:gd name="connsiteY0" fmla="*/ 0 h 396204"/>
                <a:gd name="connsiteX1" fmla="*/ 5308709 w 5506811"/>
                <a:gd name="connsiteY1" fmla="*/ 0 h 396204"/>
                <a:gd name="connsiteX2" fmla="*/ 5506811 w 5506811"/>
                <a:gd name="connsiteY2" fmla="*/ 198102 h 396204"/>
                <a:gd name="connsiteX3" fmla="*/ 5308709 w 5506811"/>
                <a:gd name="connsiteY3" fmla="*/ 396204 h 396204"/>
                <a:gd name="connsiteX4" fmla="*/ 0 w 5506811"/>
                <a:gd name="connsiteY4" fmla="*/ 396204 h 396204"/>
                <a:gd name="connsiteX5" fmla="*/ 0 w 5506811"/>
                <a:gd name="connsiteY5" fmla="*/ 0 h 3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811" h="396204">
                  <a:moveTo>
                    <a:pt x="5506811" y="396203"/>
                  </a:moveTo>
                  <a:lnTo>
                    <a:pt x="198102" y="396203"/>
                  </a:lnTo>
                  <a:lnTo>
                    <a:pt x="0" y="198102"/>
                  </a:lnTo>
                  <a:lnTo>
                    <a:pt x="198102" y="1"/>
                  </a:lnTo>
                  <a:lnTo>
                    <a:pt x="5506811" y="1"/>
                  </a:lnTo>
                  <a:lnTo>
                    <a:pt x="5506811" y="396203"/>
                  </a:lnTo>
                  <a:close/>
                </a:path>
              </a:pathLst>
            </a:custGeom>
            <a:scene3d>
              <a:camera prst="perspectiveLeft" zoom="91000"/>
              <a:lightRig rig="threePt" dir="t">
                <a:rot lat="0" lon="0" rev="20640000"/>
              </a:lightRig>
            </a:scene3d>
            <a:sp3d extrusionH="50600" prstMaterial="metal">
              <a:bevelT w="101600" h="80600" prst="relaxedInset"/>
              <a:bevelB w="80600" h="80600" prst="relaxedInset"/>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dk1"/>
            </a:fontRef>
          </p:style>
          <p:txBody>
            <a:bodyPr spcFirstLastPara="0" vert="horz" wrap="square" lIns="273766" tIns="68581" rIns="128016" bIns="68580" numCol="1" spcCol="1270" anchor="ctr" anchorCtr="0">
              <a:noAutofit/>
            </a:bodyPr>
            <a:lstStyle/>
            <a:p>
              <a:pPr lvl="0" algn="ctr" defTabSz="800100">
                <a:lnSpc>
                  <a:spcPct val="90000"/>
                </a:lnSpc>
                <a:spcBef>
                  <a:spcPct val="0"/>
                </a:spcBef>
                <a:spcAft>
                  <a:spcPct val="35000"/>
                </a:spcAft>
              </a:pPr>
              <a:r>
                <a:rPr lang="es-ES" sz="2000" b="1" i="1" kern="1200" dirty="0" smtClean="0"/>
                <a:t>De línea de productos </a:t>
              </a:r>
              <a:endParaRPr lang="es-AR" sz="2000" b="1" kern="1200" dirty="0"/>
            </a:p>
          </p:txBody>
        </p:sp>
        <p:grpSp>
          <p:nvGrpSpPr>
            <p:cNvPr id="33" name="32 Grupo"/>
            <p:cNvGrpSpPr/>
            <p:nvPr/>
          </p:nvGrpSpPr>
          <p:grpSpPr>
            <a:xfrm>
              <a:off x="2678073" y="3090958"/>
              <a:ext cx="820107" cy="657815"/>
              <a:chOff x="1861397" y="2734935"/>
              <a:chExt cx="820107" cy="657815"/>
            </a:xfrm>
          </p:grpSpPr>
          <p:sp>
            <p:nvSpPr>
              <p:cNvPr id="34" name="33 Elipse"/>
              <p:cNvSpPr/>
              <p:nvPr/>
            </p:nvSpPr>
            <p:spPr>
              <a:xfrm flipH="1">
                <a:off x="1861397" y="2734935"/>
                <a:ext cx="820107" cy="657815"/>
              </a:xfrm>
              <a:prstGeom prst="ellipse">
                <a:avLst/>
              </a:prstGeom>
              <a:solidFill>
                <a:schemeClr val="tx2">
                  <a:lumMod val="60000"/>
                  <a:lumOff val="40000"/>
                </a:schemeClr>
              </a:solidFill>
              <a:scene3d>
                <a:camera prst="perspectiveLeft" zoom="91000"/>
                <a:lightRig rig="threePt" dir="t">
                  <a:rot lat="0" lon="0" rev="20640000"/>
                </a:lightRig>
              </a:scene3d>
              <a:sp3d z="57200" extrusionH="10600" prstMaterial="plastic">
                <a:bevelT w="101600" h="8600" prst="relaxedInset"/>
                <a:bevelB w="8600" h="8600" prst="relaxedInset"/>
              </a:sp3d>
            </p:spPr>
            <p:style>
              <a:lnRef idx="0">
                <a:schemeClr val="lt2">
                  <a:hueOff val="0"/>
                  <a:satOff val="0"/>
                  <a:lumOff val="0"/>
                  <a:alphaOff val="0"/>
                </a:schemeClr>
              </a:lnRef>
              <a:fillRef idx="1">
                <a:schemeClr val="dk2">
                  <a:tint val="50000"/>
                  <a:hueOff val="0"/>
                  <a:satOff val="0"/>
                  <a:lumOff val="0"/>
                  <a:alphaOff val="0"/>
                </a:schemeClr>
              </a:fillRef>
              <a:effectRef idx="1">
                <a:schemeClr val="dk2">
                  <a:tint val="50000"/>
                  <a:hueOff val="0"/>
                  <a:satOff val="0"/>
                  <a:lumOff val="0"/>
                  <a:alphaOff val="0"/>
                </a:schemeClr>
              </a:effectRef>
              <a:fontRef idx="minor">
                <a:schemeClr val="lt2">
                  <a:hueOff val="0"/>
                  <a:satOff val="0"/>
                  <a:lumOff val="0"/>
                  <a:alphaOff val="0"/>
                </a:schemeClr>
              </a:fontRef>
            </p:style>
          </p:sp>
          <p:sp>
            <p:nvSpPr>
              <p:cNvPr id="35" name="34 Rectángulo"/>
              <p:cNvSpPr/>
              <p:nvPr/>
            </p:nvSpPr>
            <p:spPr>
              <a:xfrm rot="10800000" flipV="1">
                <a:off x="1981296" y="2802232"/>
                <a:ext cx="580307" cy="523220"/>
              </a:xfrm>
              <a:prstGeom prst="rect">
                <a:avLst/>
              </a:prstGeom>
            </p:spPr>
            <p:txBody>
              <a:bodyPr wrap="square">
                <a:spAutoFit/>
              </a:bodyPr>
              <a:lstStyle/>
              <a:p>
                <a:r>
                  <a:rPr lang="es-AR" sz="2800" b="1" dirty="0">
                    <a:solidFill>
                      <a:schemeClr val="accent6">
                        <a:lumMod val="75000"/>
                      </a:schemeClr>
                    </a:solidFill>
                  </a:rPr>
                  <a:t>ⱱ</a:t>
                </a:r>
                <a:endParaRPr lang="es-AR" sz="2000" b="1" dirty="0">
                  <a:solidFill>
                    <a:schemeClr val="accent6">
                      <a:lumMod val="75000"/>
                    </a:schemeClr>
                  </a:solidFill>
                </a:endParaRPr>
              </a:p>
            </p:txBody>
          </p:sp>
        </p:grpSp>
      </p:grpSp>
      <p:grpSp>
        <p:nvGrpSpPr>
          <p:cNvPr id="42" name="41 Grupo"/>
          <p:cNvGrpSpPr/>
          <p:nvPr/>
        </p:nvGrpSpPr>
        <p:grpSpPr>
          <a:xfrm>
            <a:off x="2770424" y="3593151"/>
            <a:ext cx="6250845" cy="771070"/>
            <a:chOff x="2678073" y="2977703"/>
            <a:chExt cx="6250845" cy="771070"/>
          </a:xfrm>
        </p:grpSpPr>
        <p:sp>
          <p:nvSpPr>
            <p:cNvPr id="43" name="42 Forma libre"/>
            <p:cNvSpPr/>
            <p:nvPr/>
          </p:nvSpPr>
          <p:spPr>
            <a:xfrm>
              <a:off x="3172620" y="2977703"/>
              <a:ext cx="5756298" cy="667912"/>
            </a:xfrm>
            <a:custGeom>
              <a:avLst/>
              <a:gdLst>
                <a:gd name="connsiteX0" fmla="*/ 0 w 5506811"/>
                <a:gd name="connsiteY0" fmla="*/ 0 h 396204"/>
                <a:gd name="connsiteX1" fmla="*/ 5308709 w 5506811"/>
                <a:gd name="connsiteY1" fmla="*/ 0 h 396204"/>
                <a:gd name="connsiteX2" fmla="*/ 5506811 w 5506811"/>
                <a:gd name="connsiteY2" fmla="*/ 198102 h 396204"/>
                <a:gd name="connsiteX3" fmla="*/ 5308709 w 5506811"/>
                <a:gd name="connsiteY3" fmla="*/ 396204 h 396204"/>
                <a:gd name="connsiteX4" fmla="*/ 0 w 5506811"/>
                <a:gd name="connsiteY4" fmla="*/ 396204 h 396204"/>
                <a:gd name="connsiteX5" fmla="*/ 0 w 5506811"/>
                <a:gd name="connsiteY5" fmla="*/ 0 h 3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811" h="396204">
                  <a:moveTo>
                    <a:pt x="5506811" y="396203"/>
                  </a:moveTo>
                  <a:lnTo>
                    <a:pt x="198102" y="396203"/>
                  </a:lnTo>
                  <a:lnTo>
                    <a:pt x="0" y="198102"/>
                  </a:lnTo>
                  <a:lnTo>
                    <a:pt x="198102" y="1"/>
                  </a:lnTo>
                  <a:lnTo>
                    <a:pt x="5506811" y="1"/>
                  </a:lnTo>
                  <a:lnTo>
                    <a:pt x="5506811" y="396203"/>
                  </a:lnTo>
                  <a:close/>
                </a:path>
              </a:pathLst>
            </a:custGeom>
            <a:scene3d>
              <a:camera prst="perspectiveLeft" zoom="91000"/>
              <a:lightRig rig="threePt" dir="t">
                <a:rot lat="0" lon="0" rev="20640000"/>
              </a:lightRig>
            </a:scene3d>
            <a:sp3d extrusionH="50600" prstMaterial="metal">
              <a:bevelT w="101600" h="80600" prst="relaxedInset"/>
              <a:bevelB w="80600" h="80600" prst="relaxedInset"/>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dk1"/>
            </a:fontRef>
          </p:style>
          <p:txBody>
            <a:bodyPr spcFirstLastPara="0" vert="horz" wrap="square" lIns="273766" tIns="68581" rIns="128016" bIns="68580" numCol="1" spcCol="1270" anchor="ctr" anchorCtr="0">
              <a:noAutofit/>
            </a:bodyPr>
            <a:lstStyle/>
            <a:p>
              <a:pPr lvl="0" algn="ctr" defTabSz="800100">
                <a:lnSpc>
                  <a:spcPct val="90000"/>
                </a:lnSpc>
                <a:spcBef>
                  <a:spcPct val="0"/>
                </a:spcBef>
                <a:spcAft>
                  <a:spcPct val="35000"/>
                </a:spcAft>
              </a:pPr>
              <a:r>
                <a:rPr lang="es-ES" sz="2000" b="1" i="1" kern="1200" dirty="0" smtClean="0"/>
                <a:t>Empotrado </a:t>
              </a:r>
              <a:endParaRPr lang="es-AR" sz="2000" b="1" kern="1200" dirty="0"/>
            </a:p>
          </p:txBody>
        </p:sp>
        <p:grpSp>
          <p:nvGrpSpPr>
            <p:cNvPr id="44" name="43 Grupo"/>
            <p:cNvGrpSpPr/>
            <p:nvPr/>
          </p:nvGrpSpPr>
          <p:grpSpPr>
            <a:xfrm>
              <a:off x="2678073" y="3090958"/>
              <a:ext cx="820107" cy="657815"/>
              <a:chOff x="1861397" y="2734935"/>
              <a:chExt cx="820107" cy="657815"/>
            </a:xfrm>
          </p:grpSpPr>
          <p:sp>
            <p:nvSpPr>
              <p:cNvPr id="45" name="44 Elipse"/>
              <p:cNvSpPr/>
              <p:nvPr/>
            </p:nvSpPr>
            <p:spPr>
              <a:xfrm flipH="1">
                <a:off x="1861397" y="2734935"/>
                <a:ext cx="820107" cy="657815"/>
              </a:xfrm>
              <a:prstGeom prst="ellipse">
                <a:avLst/>
              </a:prstGeom>
              <a:solidFill>
                <a:schemeClr val="tx2">
                  <a:lumMod val="60000"/>
                  <a:lumOff val="40000"/>
                </a:schemeClr>
              </a:solidFill>
              <a:scene3d>
                <a:camera prst="perspectiveLeft" zoom="91000"/>
                <a:lightRig rig="threePt" dir="t">
                  <a:rot lat="0" lon="0" rev="20640000"/>
                </a:lightRig>
              </a:scene3d>
              <a:sp3d z="57200" extrusionH="10600" prstMaterial="plastic">
                <a:bevelT w="101600" h="8600" prst="relaxedInset"/>
                <a:bevelB w="8600" h="8600" prst="relaxedInset"/>
              </a:sp3d>
            </p:spPr>
            <p:style>
              <a:lnRef idx="0">
                <a:schemeClr val="lt2">
                  <a:hueOff val="0"/>
                  <a:satOff val="0"/>
                  <a:lumOff val="0"/>
                  <a:alphaOff val="0"/>
                </a:schemeClr>
              </a:lnRef>
              <a:fillRef idx="1">
                <a:schemeClr val="dk2">
                  <a:tint val="50000"/>
                  <a:hueOff val="0"/>
                  <a:satOff val="0"/>
                  <a:lumOff val="0"/>
                  <a:alphaOff val="0"/>
                </a:schemeClr>
              </a:fillRef>
              <a:effectRef idx="1">
                <a:schemeClr val="dk2">
                  <a:tint val="50000"/>
                  <a:hueOff val="0"/>
                  <a:satOff val="0"/>
                  <a:lumOff val="0"/>
                  <a:alphaOff val="0"/>
                </a:schemeClr>
              </a:effectRef>
              <a:fontRef idx="minor">
                <a:schemeClr val="lt2">
                  <a:hueOff val="0"/>
                  <a:satOff val="0"/>
                  <a:lumOff val="0"/>
                  <a:alphaOff val="0"/>
                </a:schemeClr>
              </a:fontRef>
            </p:style>
          </p:sp>
          <p:sp>
            <p:nvSpPr>
              <p:cNvPr id="46" name="45 Rectángulo"/>
              <p:cNvSpPr/>
              <p:nvPr/>
            </p:nvSpPr>
            <p:spPr>
              <a:xfrm rot="10800000" flipV="1">
                <a:off x="1981296" y="2802232"/>
                <a:ext cx="580307" cy="523220"/>
              </a:xfrm>
              <a:prstGeom prst="rect">
                <a:avLst/>
              </a:prstGeom>
            </p:spPr>
            <p:txBody>
              <a:bodyPr wrap="square">
                <a:spAutoFit/>
              </a:bodyPr>
              <a:lstStyle/>
              <a:p>
                <a:r>
                  <a:rPr lang="es-AR" sz="2800" b="1" dirty="0">
                    <a:solidFill>
                      <a:schemeClr val="accent6">
                        <a:lumMod val="75000"/>
                      </a:schemeClr>
                    </a:solidFill>
                  </a:rPr>
                  <a:t>ⱱ</a:t>
                </a:r>
                <a:endParaRPr lang="es-AR" sz="2000" b="1" dirty="0">
                  <a:solidFill>
                    <a:schemeClr val="accent6">
                      <a:lumMod val="75000"/>
                    </a:schemeClr>
                  </a:solidFill>
                </a:endParaRPr>
              </a:p>
            </p:txBody>
          </p:sp>
        </p:grpSp>
      </p:grpSp>
      <p:grpSp>
        <p:nvGrpSpPr>
          <p:cNvPr id="47" name="46 Grupo"/>
          <p:cNvGrpSpPr/>
          <p:nvPr/>
        </p:nvGrpSpPr>
        <p:grpSpPr>
          <a:xfrm>
            <a:off x="2748268" y="2982584"/>
            <a:ext cx="6218124" cy="760666"/>
            <a:chOff x="2678073" y="3090958"/>
            <a:chExt cx="6218124" cy="760666"/>
          </a:xfrm>
        </p:grpSpPr>
        <p:sp>
          <p:nvSpPr>
            <p:cNvPr id="48" name="47 Forma libre"/>
            <p:cNvSpPr/>
            <p:nvPr/>
          </p:nvSpPr>
          <p:spPr>
            <a:xfrm>
              <a:off x="3139899" y="3183712"/>
              <a:ext cx="5756298" cy="667912"/>
            </a:xfrm>
            <a:custGeom>
              <a:avLst/>
              <a:gdLst>
                <a:gd name="connsiteX0" fmla="*/ 0 w 5506811"/>
                <a:gd name="connsiteY0" fmla="*/ 0 h 396204"/>
                <a:gd name="connsiteX1" fmla="*/ 5308709 w 5506811"/>
                <a:gd name="connsiteY1" fmla="*/ 0 h 396204"/>
                <a:gd name="connsiteX2" fmla="*/ 5506811 w 5506811"/>
                <a:gd name="connsiteY2" fmla="*/ 198102 h 396204"/>
                <a:gd name="connsiteX3" fmla="*/ 5308709 w 5506811"/>
                <a:gd name="connsiteY3" fmla="*/ 396204 h 396204"/>
                <a:gd name="connsiteX4" fmla="*/ 0 w 5506811"/>
                <a:gd name="connsiteY4" fmla="*/ 396204 h 396204"/>
                <a:gd name="connsiteX5" fmla="*/ 0 w 5506811"/>
                <a:gd name="connsiteY5" fmla="*/ 0 h 3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811" h="396204">
                  <a:moveTo>
                    <a:pt x="5506811" y="396203"/>
                  </a:moveTo>
                  <a:lnTo>
                    <a:pt x="198102" y="396203"/>
                  </a:lnTo>
                  <a:lnTo>
                    <a:pt x="0" y="198102"/>
                  </a:lnTo>
                  <a:lnTo>
                    <a:pt x="198102" y="1"/>
                  </a:lnTo>
                  <a:lnTo>
                    <a:pt x="5506811" y="1"/>
                  </a:lnTo>
                  <a:lnTo>
                    <a:pt x="5506811" y="396203"/>
                  </a:lnTo>
                  <a:close/>
                </a:path>
              </a:pathLst>
            </a:custGeom>
            <a:scene3d>
              <a:camera prst="perspectiveLeft" zoom="91000"/>
              <a:lightRig rig="threePt" dir="t">
                <a:rot lat="0" lon="0" rev="20640000"/>
              </a:lightRig>
            </a:scene3d>
            <a:sp3d extrusionH="50600" prstMaterial="metal">
              <a:bevelT w="101600" h="80600" prst="relaxedInset"/>
              <a:bevelB w="80600" h="80600" prst="relaxedInset"/>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dk1"/>
            </a:fontRef>
          </p:style>
          <p:txBody>
            <a:bodyPr spcFirstLastPara="0" vert="horz" wrap="square" lIns="273766" tIns="68581" rIns="128016" bIns="68580" numCol="1" spcCol="1270" anchor="ctr" anchorCtr="0">
              <a:noAutofit/>
            </a:bodyPr>
            <a:lstStyle/>
            <a:p>
              <a:pPr lvl="0" algn="ctr" defTabSz="800100">
                <a:lnSpc>
                  <a:spcPct val="90000"/>
                </a:lnSpc>
                <a:spcBef>
                  <a:spcPct val="0"/>
                </a:spcBef>
                <a:spcAft>
                  <a:spcPct val="35000"/>
                </a:spcAft>
              </a:pPr>
              <a:r>
                <a:rPr lang="es-ES" sz="2000" b="1" i="1" kern="1200" dirty="0" smtClean="0"/>
                <a:t>Científico  y de ingeniería </a:t>
              </a:r>
              <a:endParaRPr lang="es-AR" sz="2000" b="1" kern="1200" dirty="0"/>
            </a:p>
          </p:txBody>
        </p:sp>
        <p:grpSp>
          <p:nvGrpSpPr>
            <p:cNvPr id="49" name="48 Grupo"/>
            <p:cNvGrpSpPr/>
            <p:nvPr/>
          </p:nvGrpSpPr>
          <p:grpSpPr>
            <a:xfrm>
              <a:off x="2678073" y="3090958"/>
              <a:ext cx="820107" cy="657815"/>
              <a:chOff x="1861397" y="2734935"/>
              <a:chExt cx="820107" cy="657815"/>
            </a:xfrm>
          </p:grpSpPr>
          <p:sp>
            <p:nvSpPr>
              <p:cNvPr id="50" name="49 Elipse"/>
              <p:cNvSpPr/>
              <p:nvPr/>
            </p:nvSpPr>
            <p:spPr>
              <a:xfrm flipH="1">
                <a:off x="1861397" y="2734935"/>
                <a:ext cx="820107" cy="657815"/>
              </a:xfrm>
              <a:prstGeom prst="ellipse">
                <a:avLst/>
              </a:prstGeom>
              <a:solidFill>
                <a:schemeClr val="tx2">
                  <a:lumMod val="60000"/>
                  <a:lumOff val="40000"/>
                </a:schemeClr>
              </a:solidFill>
              <a:scene3d>
                <a:camera prst="perspectiveLeft" zoom="91000"/>
                <a:lightRig rig="threePt" dir="t">
                  <a:rot lat="0" lon="0" rev="20640000"/>
                </a:lightRig>
              </a:scene3d>
              <a:sp3d z="57200" extrusionH="10600" prstMaterial="plastic">
                <a:bevelT w="101600" h="8600" prst="relaxedInset"/>
                <a:bevelB w="8600" h="8600" prst="relaxedInset"/>
              </a:sp3d>
            </p:spPr>
            <p:style>
              <a:lnRef idx="0">
                <a:schemeClr val="lt2">
                  <a:hueOff val="0"/>
                  <a:satOff val="0"/>
                  <a:lumOff val="0"/>
                  <a:alphaOff val="0"/>
                </a:schemeClr>
              </a:lnRef>
              <a:fillRef idx="1">
                <a:schemeClr val="dk2">
                  <a:tint val="50000"/>
                  <a:hueOff val="0"/>
                  <a:satOff val="0"/>
                  <a:lumOff val="0"/>
                  <a:alphaOff val="0"/>
                </a:schemeClr>
              </a:fillRef>
              <a:effectRef idx="1">
                <a:schemeClr val="dk2">
                  <a:tint val="50000"/>
                  <a:hueOff val="0"/>
                  <a:satOff val="0"/>
                  <a:lumOff val="0"/>
                  <a:alphaOff val="0"/>
                </a:schemeClr>
              </a:effectRef>
              <a:fontRef idx="minor">
                <a:schemeClr val="lt2">
                  <a:hueOff val="0"/>
                  <a:satOff val="0"/>
                  <a:lumOff val="0"/>
                  <a:alphaOff val="0"/>
                </a:schemeClr>
              </a:fontRef>
            </p:style>
          </p:sp>
          <p:sp>
            <p:nvSpPr>
              <p:cNvPr id="51" name="50 Rectángulo"/>
              <p:cNvSpPr/>
              <p:nvPr/>
            </p:nvSpPr>
            <p:spPr>
              <a:xfrm rot="10800000" flipV="1">
                <a:off x="1981296" y="2802232"/>
                <a:ext cx="580307" cy="523220"/>
              </a:xfrm>
              <a:prstGeom prst="rect">
                <a:avLst/>
              </a:prstGeom>
            </p:spPr>
            <p:txBody>
              <a:bodyPr wrap="square">
                <a:spAutoFit/>
              </a:bodyPr>
              <a:lstStyle/>
              <a:p>
                <a:r>
                  <a:rPr lang="es-AR" sz="2800" b="1" dirty="0">
                    <a:solidFill>
                      <a:schemeClr val="accent6">
                        <a:lumMod val="75000"/>
                      </a:schemeClr>
                    </a:solidFill>
                  </a:rPr>
                  <a:t>ⱱ</a:t>
                </a:r>
                <a:endParaRPr lang="es-AR" sz="2000" b="1" dirty="0">
                  <a:solidFill>
                    <a:schemeClr val="accent6">
                      <a:lumMod val="75000"/>
                    </a:schemeClr>
                  </a:solidFill>
                </a:endParaRPr>
              </a:p>
            </p:txBody>
          </p:sp>
        </p:grpSp>
      </p:grpSp>
      <p:grpSp>
        <p:nvGrpSpPr>
          <p:cNvPr id="52" name="51 Grupo"/>
          <p:cNvGrpSpPr/>
          <p:nvPr/>
        </p:nvGrpSpPr>
        <p:grpSpPr>
          <a:xfrm>
            <a:off x="2875065" y="4831368"/>
            <a:ext cx="6049298" cy="735209"/>
            <a:chOff x="2272507" y="3509703"/>
            <a:chExt cx="6049298" cy="735209"/>
          </a:xfrm>
        </p:grpSpPr>
        <p:sp>
          <p:nvSpPr>
            <p:cNvPr id="53" name="52 Forma libre"/>
            <p:cNvSpPr/>
            <p:nvPr/>
          </p:nvSpPr>
          <p:spPr>
            <a:xfrm>
              <a:off x="2565507" y="3509703"/>
              <a:ext cx="5756298" cy="667912"/>
            </a:xfrm>
            <a:custGeom>
              <a:avLst/>
              <a:gdLst>
                <a:gd name="connsiteX0" fmla="*/ 0 w 5506811"/>
                <a:gd name="connsiteY0" fmla="*/ 0 h 396204"/>
                <a:gd name="connsiteX1" fmla="*/ 5308709 w 5506811"/>
                <a:gd name="connsiteY1" fmla="*/ 0 h 396204"/>
                <a:gd name="connsiteX2" fmla="*/ 5506811 w 5506811"/>
                <a:gd name="connsiteY2" fmla="*/ 198102 h 396204"/>
                <a:gd name="connsiteX3" fmla="*/ 5308709 w 5506811"/>
                <a:gd name="connsiteY3" fmla="*/ 396204 h 396204"/>
                <a:gd name="connsiteX4" fmla="*/ 0 w 5506811"/>
                <a:gd name="connsiteY4" fmla="*/ 396204 h 396204"/>
                <a:gd name="connsiteX5" fmla="*/ 0 w 5506811"/>
                <a:gd name="connsiteY5" fmla="*/ 0 h 3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811" h="396204">
                  <a:moveTo>
                    <a:pt x="5506811" y="396203"/>
                  </a:moveTo>
                  <a:lnTo>
                    <a:pt x="198102" y="396203"/>
                  </a:lnTo>
                  <a:lnTo>
                    <a:pt x="0" y="198102"/>
                  </a:lnTo>
                  <a:lnTo>
                    <a:pt x="198102" y="1"/>
                  </a:lnTo>
                  <a:lnTo>
                    <a:pt x="5506811" y="1"/>
                  </a:lnTo>
                  <a:lnTo>
                    <a:pt x="5506811" y="396203"/>
                  </a:lnTo>
                  <a:close/>
                </a:path>
              </a:pathLst>
            </a:custGeom>
            <a:scene3d>
              <a:camera prst="perspectiveLeft" zoom="91000"/>
              <a:lightRig rig="threePt" dir="t">
                <a:rot lat="0" lon="0" rev="20640000"/>
              </a:lightRig>
            </a:scene3d>
            <a:sp3d extrusionH="50600" prstMaterial="metal">
              <a:bevelT w="101600" h="80600" prst="relaxedInset"/>
              <a:bevelB w="80600" h="80600" prst="relaxedInset"/>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dk1"/>
            </a:fontRef>
          </p:style>
          <p:txBody>
            <a:bodyPr spcFirstLastPara="0" vert="horz" wrap="square" lIns="273766" tIns="68581" rIns="128016" bIns="68580" numCol="1" spcCol="1270" anchor="ctr" anchorCtr="0">
              <a:noAutofit/>
            </a:bodyPr>
            <a:lstStyle/>
            <a:p>
              <a:pPr lvl="0" algn="ctr" defTabSz="800100">
                <a:lnSpc>
                  <a:spcPct val="90000"/>
                </a:lnSpc>
                <a:spcBef>
                  <a:spcPct val="0"/>
                </a:spcBef>
                <a:spcAft>
                  <a:spcPct val="35000"/>
                </a:spcAft>
              </a:pPr>
              <a:r>
                <a:rPr lang="es-ES" sz="2000" b="1" i="1" kern="1200" dirty="0" smtClean="0"/>
                <a:t>Aplicaciones Web </a:t>
              </a:r>
              <a:endParaRPr lang="es-AR" sz="2000" b="1" kern="1200" dirty="0"/>
            </a:p>
          </p:txBody>
        </p:sp>
        <p:grpSp>
          <p:nvGrpSpPr>
            <p:cNvPr id="54" name="53 Grupo"/>
            <p:cNvGrpSpPr/>
            <p:nvPr/>
          </p:nvGrpSpPr>
          <p:grpSpPr>
            <a:xfrm>
              <a:off x="2272507" y="3587097"/>
              <a:ext cx="820107" cy="657815"/>
              <a:chOff x="1455831" y="3231074"/>
              <a:chExt cx="820107" cy="657815"/>
            </a:xfrm>
          </p:grpSpPr>
          <p:sp>
            <p:nvSpPr>
              <p:cNvPr id="55" name="54 Elipse"/>
              <p:cNvSpPr/>
              <p:nvPr/>
            </p:nvSpPr>
            <p:spPr>
              <a:xfrm flipH="1">
                <a:off x="1455831" y="3231074"/>
                <a:ext cx="820107" cy="657815"/>
              </a:xfrm>
              <a:prstGeom prst="ellipse">
                <a:avLst/>
              </a:prstGeom>
              <a:solidFill>
                <a:schemeClr val="tx2">
                  <a:lumMod val="60000"/>
                  <a:lumOff val="40000"/>
                </a:schemeClr>
              </a:solidFill>
              <a:scene3d>
                <a:camera prst="perspectiveLeft" zoom="91000"/>
                <a:lightRig rig="threePt" dir="t">
                  <a:rot lat="0" lon="0" rev="20640000"/>
                </a:lightRig>
              </a:scene3d>
              <a:sp3d z="57200" extrusionH="10600" prstMaterial="plastic">
                <a:bevelT w="101600" h="8600" prst="relaxedInset"/>
                <a:bevelB w="8600" h="8600" prst="relaxedInset"/>
              </a:sp3d>
            </p:spPr>
            <p:style>
              <a:lnRef idx="0">
                <a:schemeClr val="lt2">
                  <a:hueOff val="0"/>
                  <a:satOff val="0"/>
                  <a:lumOff val="0"/>
                  <a:alphaOff val="0"/>
                </a:schemeClr>
              </a:lnRef>
              <a:fillRef idx="1">
                <a:schemeClr val="dk2">
                  <a:tint val="50000"/>
                  <a:hueOff val="0"/>
                  <a:satOff val="0"/>
                  <a:lumOff val="0"/>
                  <a:alphaOff val="0"/>
                </a:schemeClr>
              </a:fillRef>
              <a:effectRef idx="1">
                <a:schemeClr val="dk2">
                  <a:tint val="50000"/>
                  <a:hueOff val="0"/>
                  <a:satOff val="0"/>
                  <a:lumOff val="0"/>
                  <a:alphaOff val="0"/>
                </a:schemeClr>
              </a:effectRef>
              <a:fontRef idx="minor">
                <a:schemeClr val="lt2">
                  <a:hueOff val="0"/>
                  <a:satOff val="0"/>
                  <a:lumOff val="0"/>
                  <a:alphaOff val="0"/>
                </a:schemeClr>
              </a:fontRef>
            </p:style>
          </p:sp>
          <p:sp>
            <p:nvSpPr>
              <p:cNvPr id="56" name="55 Rectángulo"/>
              <p:cNvSpPr/>
              <p:nvPr/>
            </p:nvSpPr>
            <p:spPr>
              <a:xfrm rot="10800000" flipV="1">
                <a:off x="1592416" y="3325452"/>
                <a:ext cx="580307" cy="523220"/>
              </a:xfrm>
              <a:prstGeom prst="rect">
                <a:avLst/>
              </a:prstGeom>
            </p:spPr>
            <p:txBody>
              <a:bodyPr wrap="square">
                <a:spAutoFit/>
              </a:bodyPr>
              <a:lstStyle/>
              <a:p>
                <a:r>
                  <a:rPr lang="es-AR" sz="2800" b="1" dirty="0">
                    <a:solidFill>
                      <a:schemeClr val="accent6">
                        <a:lumMod val="75000"/>
                      </a:schemeClr>
                    </a:solidFill>
                  </a:rPr>
                  <a:t>ⱱ</a:t>
                </a:r>
                <a:endParaRPr lang="es-AR" sz="2000" b="1" dirty="0">
                  <a:solidFill>
                    <a:schemeClr val="accent6">
                      <a:lumMod val="75000"/>
                    </a:schemeClr>
                  </a:solidFill>
                </a:endParaRPr>
              </a:p>
            </p:txBody>
          </p:sp>
        </p:grpSp>
      </p:grpSp>
      <p:grpSp>
        <p:nvGrpSpPr>
          <p:cNvPr id="57" name="56 Grupo"/>
          <p:cNvGrpSpPr/>
          <p:nvPr/>
        </p:nvGrpSpPr>
        <p:grpSpPr>
          <a:xfrm>
            <a:off x="2876272" y="5456299"/>
            <a:ext cx="5956332" cy="730161"/>
            <a:chOff x="2478039" y="3347519"/>
            <a:chExt cx="5956332" cy="730161"/>
          </a:xfrm>
        </p:grpSpPr>
        <p:sp>
          <p:nvSpPr>
            <p:cNvPr id="58" name="57 Forma libre"/>
            <p:cNvSpPr/>
            <p:nvPr/>
          </p:nvSpPr>
          <p:spPr>
            <a:xfrm>
              <a:off x="2678073" y="3347519"/>
              <a:ext cx="5756298" cy="667912"/>
            </a:xfrm>
            <a:custGeom>
              <a:avLst/>
              <a:gdLst>
                <a:gd name="connsiteX0" fmla="*/ 0 w 5506811"/>
                <a:gd name="connsiteY0" fmla="*/ 0 h 396204"/>
                <a:gd name="connsiteX1" fmla="*/ 5308709 w 5506811"/>
                <a:gd name="connsiteY1" fmla="*/ 0 h 396204"/>
                <a:gd name="connsiteX2" fmla="*/ 5506811 w 5506811"/>
                <a:gd name="connsiteY2" fmla="*/ 198102 h 396204"/>
                <a:gd name="connsiteX3" fmla="*/ 5308709 w 5506811"/>
                <a:gd name="connsiteY3" fmla="*/ 396204 h 396204"/>
                <a:gd name="connsiteX4" fmla="*/ 0 w 5506811"/>
                <a:gd name="connsiteY4" fmla="*/ 396204 h 396204"/>
                <a:gd name="connsiteX5" fmla="*/ 0 w 5506811"/>
                <a:gd name="connsiteY5" fmla="*/ 0 h 3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6811" h="396204">
                  <a:moveTo>
                    <a:pt x="5506811" y="396203"/>
                  </a:moveTo>
                  <a:lnTo>
                    <a:pt x="198102" y="396203"/>
                  </a:lnTo>
                  <a:lnTo>
                    <a:pt x="0" y="198102"/>
                  </a:lnTo>
                  <a:lnTo>
                    <a:pt x="198102" y="1"/>
                  </a:lnTo>
                  <a:lnTo>
                    <a:pt x="5506811" y="1"/>
                  </a:lnTo>
                  <a:lnTo>
                    <a:pt x="5506811" y="396203"/>
                  </a:lnTo>
                  <a:close/>
                </a:path>
              </a:pathLst>
            </a:custGeom>
            <a:scene3d>
              <a:camera prst="perspectiveLeft" zoom="91000"/>
              <a:lightRig rig="threePt" dir="t">
                <a:rot lat="0" lon="0" rev="20640000"/>
              </a:lightRig>
            </a:scene3d>
            <a:sp3d extrusionH="50600" prstMaterial="metal">
              <a:bevelT w="101600" h="80600" prst="relaxedInset"/>
              <a:bevelB w="80600" h="80600" prst="relaxedInset"/>
            </a:sp3d>
          </p:spPr>
          <p:style>
            <a:lnRef idx="0">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dk1"/>
            </a:fontRef>
          </p:style>
          <p:txBody>
            <a:bodyPr spcFirstLastPara="0" vert="horz" wrap="square" lIns="273766" tIns="68581" rIns="128016" bIns="68580" numCol="1" spcCol="1270" anchor="ctr" anchorCtr="0">
              <a:noAutofit/>
            </a:bodyPr>
            <a:lstStyle/>
            <a:p>
              <a:pPr lvl="0" algn="ctr" defTabSz="800100">
                <a:lnSpc>
                  <a:spcPct val="90000"/>
                </a:lnSpc>
                <a:spcBef>
                  <a:spcPct val="0"/>
                </a:spcBef>
                <a:spcAft>
                  <a:spcPct val="35000"/>
                </a:spcAft>
              </a:pPr>
              <a:r>
                <a:rPr lang="es-ES" sz="2000" b="1" i="1" kern="1200" dirty="0" smtClean="0"/>
                <a:t>De inteligencia artificial</a:t>
              </a:r>
              <a:endParaRPr lang="es-AR" sz="2000" b="1" kern="1200" dirty="0"/>
            </a:p>
          </p:txBody>
        </p:sp>
        <p:grpSp>
          <p:nvGrpSpPr>
            <p:cNvPr id="59" name="58 Grupo"/>
            <p:cNvGrpSpPr/>
            <p:nvPr/>
          </p:nvGrpSpPr>
          <p:grpSpPr>
            <a:xfrm>
              <a:off x="2478039" y="3419865"/>
              <a:ext cx="820107" cy="657815"/>
              <a:chOff x="1661363" y="3063842"/>
              <a:chExt cx="820107" cy="657815"/>
            </a:xfrm>
          </p:grpSpPr>
          <p:sp>
            <p:nvSpPr>
              <p:cNvPr id="60" name="59 Elipse"/>
              <p:cNvSpPr/>
              <p:nvPr/>
            </p:nvSpPr>
            <p:spPr>
              <a:xfrm flipH="1">
                <a:off x="1661363" y="3063842"/>
                <a:ext cx="820107" cy="657815"/>
              </a:xfrm>
              <a:prstGeom prst="ellipse">
                <a:avLst/>
              </a:prstGeom>
              <a:solidFill>
                <a:schemeClr val="tx2">
                  <a:lumMod val="60000"/>
                  <a:lumOff val="40000"/>
                </a:schemeClr>
              </a:solidFill>
              <a:scene3d>
                <a:camera prst="perspectiveLeft" zoom="91000"/>
                <a:lightRig rig="threePt" dir="t">
                  <a:rot lat="0" lon="0" rev="20640000"/>
                </a:lightRig>
              </a:scene3d>
              <a:sp3d z="57200" extrusionH="10600" prstMaterial="plastic">
                <a:bevelT w="101600" h="8600" prst="relaxedInset"/>
                <a:bevelB w="8600" h="8600" prst="relaxedInset"/>
              </a:sp3d>
            </p:spPr>
            <p:style>
              <a:lnRef idx="0">
                <a:schemeClr val="lt2">
                  <a:hueOff val="0"/>
                  <a:satOff val="0"/>
                  <a:lumOff val="0"/>
                  <a:alphaOff val="0"/>
                </a:schemeClr>
              </a:lnRef>
              <a:fillRef idx="1">
                <a:schemeClr val="dk2">
                  <a:tint val="50000"/>
                  <a:hueOff val="0"/>
                  <a:satOff val="0"/>
                  <a:lumOff val="0"/>
                  <a:alphaOff val="0"/>
                </a:schemeClr>
              </a:fillRef>
              <a:effectRef idx="1">
                <a:schemeClr val="dk2">
                  <a:tint val="50000"/>
                  <a:hueOff val="0"/>
                  <a:satOff val="0"/>
                  <a:lumOff val="0"/>
                  <a:alphaOff val="0"/>
                </a:schemeClr>
              </a:effectRef>
              <a:fontRef idx="minor">
                <a:schemeClr val="lt2">
                  <a:hueOff val="0"/>
                  <a:satOff val="0"/>
                  <a:lumOff val="0"/>
                  <a:alphaOff val="0"/>
                </a:schemeClr>
              </a:fontRef>
            </p:style>
          </p:sp>
          <p:sp>
            <p:nvSpPr>
              <p:cNvPr id="61" name="60 Rectángulo"/>
              <p:cNvSpPr/>
              <p:nvPr/>
            </p:nvSpPr>
            <p:spPr>
              <a:xfrm rot="10800000" flipV="1">
                <a:off x="1806501" y="3139594"/>
                <a:ext cx="580307" cy="523220"/>
              </a:xfrm>
              <a:prstGeom prst="rect">
                <a:avLst/>
              </a:prstGeom>
            </p:spPr>
            <p:txBody>
              <a:bodyPr wrap="square">
                <a:spAutoFit/>
              </a:bodyPr>
              <a:lstStyle/>
              <a:p>
                <a:r>
                  <a:rPr lang="es-AR" sz="2800" b="1" dirty="0">
                    <a:solidFill>
                      <a:schemeClr val="accent6">
                        <a:lumMod val="75000"/>
                      </a:schemeClr>
                    </a:solidFill>
                  </a:rPr>
                  <a:t>ⱱ</a:t>
                </a:r>
                <a:endParaRPr lang="es-AR" sz="2000" b="1" dirty="0">
                  <a:solidFill>
                    <a:schemeClr val="accent6">
                      <a:lumMod val="75000"/>
                    </a:schemeClr>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randombar(horizontal)">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barn(inVertical)">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7998" y="548680"/>
            <a:ext cx="3744416" cy="1129444"/>
          </a:xfrm>
        </p:spPr>
        <p:txBody>
          <a:bodyPr>
            <a:noAutofit/>
          </a:bodyPr>
          <a:lstStyle/>
          <a:p>
            <a:r>
              <a:rPr lang="es-ES_tradnl" sz="4400" b="1" dirty="0" smtClean="0"/>
              <a:t>Software </a:t>
            </a:r>
            <a:br>
              <a:rPr lang="es-ES_tradnl" sz="4400" b="1" dirty="0" smtClean="0"/>
            </a:br>
            <a:r>
              <a:rPr lang="es-ES_tradnl" sz="4400" b="1" dirty="0" smtClean="0"/>
              <a:t>Nuevos </a:t>
            </a:r>
            <a:r>
              <a:rPr lang="es-ES_tradnl" sz="4400" b="1" dirty="0"/>
              <a:t>retos</a:t>
            </a:r>
            <a:br>
              <a:rPr lang="es-ES_tradnl" sz="4400" b="1" dirty="0"/>
            </a:br>
            <a:endParaRPr lang="es-ES" sz="4400" b="1" dirty="0"/>
          </a:p>
        </p:txBody>
      </p:sp>
      <p:sp>
        <p:nvSpPr>
          <p:cNvPr id="5" name="4 Marcador de número de diapositiva"/>
          <p:cNvSpPr>
            <a:spLocks noGrp="1"/>
          </p:cNvSpPr>
          <p:nvPr>
            <p:ph type="sldNum" sz="quarter" idx="12"/>
          </p:nvPr>
        </p:nvSpPr>
        <p:spPr/>
        <p:txBody>
          <a:bodyPr>
            <a:normAutofit fontScale="92500" lnSpcReduction="20000"/>
          </a:bodyPr>
          <a:lstStyle/>
          <a:p>
            <a:fld id="{9309AEDA-1D6C-44D3-8BB0-A178BBA71291}" type="slidenum">
              <a:rPr lang="es-ES" smtClean="0"/>
              <a:pPr/>
              <a:t>9</a:t>
            </a:fld>
            <a:endParaRPr lang="es-ES" dirty="0"/>
          </a:p>
        </p:txBody>
      </p:sp>
      <p:sp>
        <p:nvSpPr>
          <p:cNvPr id="8" name="7 Marcador de texto"/>
          <p:cNvSpPr>
            <a:spLocks noGrp="1"/>
          </p:cNvSpPr>
          <p:nvPr>
            <p:ph type="body" sz="quarter" idx="13"/>
          </p:nvPr>
        </p:nvSpPr>
        <p:spPr/>
        <p:txBody>
          <a:bodyPr/>
          <a:lstStyle/>
          <a:p>
            <a:endParaRPr lang="es-AR"/>
          </a:p>
        </p:txBody>
      </p:sp>
      <p:sp>
        <p:nvSpPr>
          <p:cNvPr id="6" name="5 Marcador de pie de página"/>
          <p:cNvSpPr>
            <a:spLocks noGrp="1"/>
          </p:cNvSpPr>
          <p:nvPr>
            <p:ph type="ftr" sz="quarter" idx="3"/>
          </p:nvPr>
        </p:nvSpPr>
        <p:spPr/>
        <p:txBody>
          <a:bodyPr/>
          <a:lstStyle/>
          <a:p>
            <a:r>
              <a:rPr lang="sv-SE" smtClean="0"/>
              <a:t>Ingeniería de Software I  2021</a:t>
            </a:r>
            <a:endParaRPr lang="es-ES" dirty="0"/>
          </a:p>
        </p:txBody>
      </p:sp>
      <p:pic>
        <p:nvPicPr>
          <p:cNvPr id="4098" name="Picture 2" descr="La UCLM acoge por primera vez la Conferencia Internacional sobre Computación  Ubicua e Inteligencia Ambiental | UCLM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022" y="1840016"/>
            <a:ext cx="5112568" cy="2871334"/>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6162741" y="2293058"/>
            <a:ext cx="2285626" cy="400110"/>
          </a:xfrm>
          <a:prstGeom prst="rect">
            <a:avLst/>
          </a:prstGeom>
        </p:spPr>
        <p:txBody>
          <a:bodyPr wrap="none">
            <a:spAutoFit/>
          </a:bodyPr>
          <a:lstStyle/>
          <a:p>
            <a:r>
              <a:rPr lang="es-ES" sz="2000" b="1" i="1" dirty="0"/>
              <a:t>Computación Ubicua</a:t>
            </a:r>
            <a:endParaRPr lang="es-AR" sz="2000" b="1" dirty="0"/>
          </a:p>
        </p:txBody>
      </p:sp>
      <p:pic>
        <p:nvPicPr>
          <p:cNvPr id="4100" name="Picture 4" descr="Qué es la World Wide Web (www) y cómo funcio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74" y="3212976"/>
            <a:ext cx="5171636" cy="2730624"/>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p:nvSpPr>
        <p:spPr>
          <a:xfrm>
            <a:off x="6705982" y="4501634"/>
            <a:ext cx="1887568" cy="400110"/>
          </a:xfrm>
          <a:prstGeom prst="rect">
            <a:avLst/>
          </a:prstGeom>
        </p:spPr>
        <p:txBody>
          <a:bodyPr wrap="none">
            <a:spAutoFit/>
          </a:bodyPr>
          <a:lstStyle/>
          <a:p>
            <a:r>
              <a:rPr lang="es-ES" sz="2000" b="1" i="1" dirty="0" err="1"/>
              <a:t>World</a:t>
            </a:r>
            <a:r>
              <a:rPr lang="es-ES" sz="2000" b="1" i="1" dirty="0"/>
              <a:t> Wide Web</a:t>
            </a:r>
            <a:endParaRPr lang="es-AR" sz="2000" b="1" dirty="0"/>
          </a:p>
        </p:txBody>
      </p:sp>
    </p:spTree>
    <p:extLst>
      <p:ext uri="{BB962C8B-B14F-4D97-AF65-F5344CB8AC3E}">
        <p14:creationId xmlns:p14="http://schemas.microsoft.com/office/powerpoint/2010/main" val="4095037697"/>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1_Berlín">
  <a:themeElements>
    <a:clrScheme name="Personalizado 7">
      <a:dk1>
        <a:srgbClr val="660033"/>
      </a:dk1>
      <a:lt1>
        <a:sysClr val="window" lastClr="FFFFFF"/>
      </a:lt1>
      <a:dk2>
        <a:srgbClr val="000000"/>
      </a:dk2>
      <a:lt2>
        <a:srgbClr val="FFFFFF"/>
      </a:lt2>
      <a:accent1>
        <a:srgbClr val="66003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Berlín">
  <a:themeElements>
    <a:clrScheme name="Personalizado 26">
      <a:dk1>
        <a:srgbClr val="7F7F7F"/>
      </a:dk1>
      <a:lt1>
        <a:srgbClr val="A52705"/>
      </a:lt1>
      <a:dk2>
        <a:srgbClr val="FFFFFF"/>
      </a:dk2>
      <a:lt2>
        <a:srgbClr val="B2B2B2"/>
      </a:lt2>
      <a:accent1>
        <a:srgbClr val="7F7F7F"/>
      </a:accent1>
      <a:accent2>
        <a:srgbClr val="C1B56B"/>
      </a:accent2>
      <a:accent3>
        <a:srgbClr val="4BAF73"/>
      </a:accent3>
      <a:accent4>
        <a:srgbClr val="5AA6C0"/>
      </a:accent4>
      <a:accent5>
        <a:srgbClr val="D17DF9"/>
      </a:accent5>
      <a:accent6>
        <a:srgbClr val="A52705"/>
      </a:accent6>
      <a:hlink>
        <a:srgbClr val="7B1D03"/>
      </a:hlink>
      <a:folHlink>
        <a:srgbClr val="FB967B"/>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2_Berlí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4.xml><?xml version="1.0" encoding="utf-8"?>
<a:theme xmlns:a="http://schemas.openxmlformats.org/drawingml/2006/main" name="3_Berlí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5.xml><?xml version="1.0" encoding="utf-8"?>
<a:theme xmlns:a="http://schemas.openxmlformats.org/drawingml/2006/main" name="Tema3">
  <a:themeElements>
    <a:clrScheme name="Personalizado 1">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Metropolitan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a">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Tema3" id="{6AD52EF2-3116-483B-907F-0DF5907AC153}" vid="{2BBE4237-8844-4E2F-B7CD-644BE1D1160B}"/>
    </a:ext>
  </a:extLst>
</a:theme>
</file>

<file path=ppt/theme/theme6.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tf00001054</Template>
  <TotalTime>7577</TotalTime>
  <Words>1567</Words>
  <Application>Microsoft Office PowerPoint</Application>
  <PresentationFormat>Personalizado</PresentationFormat>
  <Paragraphs>250</Paragraphs>
  <Slides>30</Slides>
  <Notes>3</Notes>
  <HiddenSlides>0</HiddenSlides>
  <MMClips>0</MMClips>
  <ScaleCrop>false</ScaleCrop>
  <HeadingPairs>
    <vt:vector size="6" baseType="variant">
      <vt:variant>
        <vt:lpstr>Fuentes usadas</vt:lpstr>
      </vt:variant>
      <vt:variant>
        <vt:i4>5</vt:i4>
      </vt:variant>
      <vt:variant>
        <vt:lpstr>Tema</vt:lpstr>
      </vt:variant>
      <vt:variant>
        <vt:i4>6</vt:i4>
      </vt:variant>
      <vt:variant>
        <vt:lpstr>Títulos de diapositiva</vt:lpstr>
      </vt:variant>
      <vt:variant>
        <vt:i4>30</vt:i4>
      </vt:variant>
    </vt:vector>
  </HeadingPairs>
  <TitlesOfParts>
    <vt:vector size="41" baseType="lpstr">
      <vt:lpstr>Arial</vt:lpstr>
      <vt:lpstr>Calibri</vt:lpstr>
      <vt:lpstr>Calibri Light</vt:lpstr>
      <vt:lpstr>Trebuchet MS</vt:lpstr>
      <vt:lpstr>Wingdings</vt:lpstr>
      <vt:lpstr>1_Berlín</vt:lpstr>
      <vt:lpstr>Berlín</vt:lpstr>
      <vt:lpstr>2_Berlín</vt:lpstr>
      <vt:lpstr>3_Berlín</vt:lpstr>
      <vt:lpstr>Tema3</vt:lpstr>
      <vt:lpstr>Diseño personalizado</vt:lpstr>
      <vt:lpstr>Ingeniería de Software I </vt:lpstr>
      <vt:lpstr>Conceptos de Ingeniería de Software</vt:lpstr>
      <vt:lpstr>Software  - Naturaleza</vt:lpstr>
      <vt:lpstr>Software</vt:lpstr>
      <vt:lpstr>Características del Software</vt:lpstr>
      <vt:lpstr>Características del Software</vt:lpstr>
      <vt:lpstr>Tipos de producto de software</vt:lpstr>
      <vt:lpstr>Clasificación del Software</vt:lpstr>
      <vt:lpstr>Software  Nuevos retos </vt:lpstr>
      <vt:lpstr>Software- Retos</vt:lpstr>
      <vt:lpstr>Software-  Retos</vt:lpstr>
      <vt:lpstr>¿Qué es la  Ingeniería de software?</vt:lpstr>
      <vt:lpstr>¿Qué es la  Ingeniería de software?</vt:lpstr>
      <vt:lpstr>¿Qué es la  Ingeniería de software?</vt:lpstr>
      <vt:lpstr>Participantes en el Desarrollo del Software</vt:lpstr>
      <vt:lpstr>Un poco de historia sobre la IS</vt:lpstr>
      <vt:lpstr>Un poco de historia sobre la IS</vt:lpstr>
      <vt:lpstr>Presentación de PowerPoint</vt:lpstr>
      <vt:lpstr>Responsabilidad profesional y ética</vt:lpstr>
      <vt:lpstr>Responsabilidad profesional y ética</vt:lpstr>
      <vt:lpstr>Técnicas de comunicación</vt:lpstr>
      <vt:lpstr>Introducción </vt:lpstr>
      <vt:lpstr>El problema de la comunicación</vt:lpstr>
      <vt:lpstr>¿Qué vemos?</vt:lpstr>
      <vt:lpstr>La comunicación</vt:lpstr>
      <vt:lpstr>Requerimientos</vt:lpstr>
      <vt:lpstr>Fuentes de Requerimientos</vt:lpstr>
      <vt:lpstr>Stakeholder</vt:lpstr>
      <vt:lpstr>Puntos de Vista</vt:lpstr>
      <vt:lpstr>Puntos de vista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Ariel</dc:creator>
  <cp:lastModifiedBy>Cuenta Microsoft</cp:lastModifiedBy>
  <cp:revision>380</cp:revision>
  <dcterms:created xsi:type="dcterms:W3CDTF">2011-08-01T13:16:26Z</dcterms:created>
  <dcterms:modified xsi:type="dcterms:W3CDTF">2021-08-25T18:55:15Z</dcterms:modified>
</cp:coreProperties>
</file>